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57" r:id="rId6"/>
    <p:sldId id="260" r:id="rId7"/>
    <p:sldId id="265" r:id="rId8"/>
    <p:sldId id="267" r:id="rId9"/>
    <p:sldId id="320" r:id="rId10"/>
    <p:sldId id="321" r:id="rId11"/>
    <p:sldId id="322" r:id="rId12"/>
    <p:sldId id="323" r:id="rId13"/>
    <p:sldId id="324" r:id="rId14"/>
    <p:sldId id="325" r:id="rId15"/>
    <p:sldId id="326" r:id="rId16"/>
    <p:sldId id="330" r:id="rId17"/>
    <p:sldId id="331" r:id="rId18"/>
    <p:sldId id="334" r:id="rId19"/>
    <p:sldId id="332" r:id="rId20"/>
    <p:sldId id="333" r:id="rId21"/>
    <p:sldId id="336" r:id="rId22"/>
    <p:sldId id="337" r:id="rId23"/>
    <p:sldId id="338" r:id="rId24"/>
    <p:sldId id="339" r:id="rId25"/>
    <p:sldId id="328" r:id="rId26"/>
    <p:sldId id="329" r:id="rId27"/>
    <p:sldId id="268" r:id="rId28"/>
    <p:sldId id="303"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EEE"/>
    <a:srgbClr val="FCC3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4" autoAdjust="0"/>
    <p:restoredTop sz="72484" autoAdjust="0"/>
  </p:normalViewPr>
  <p:slideViewPr>
    <p:cSldViewPr snapToGrid="0">
      <p:cViewPr>
        <p:scale>
          <a:sx n="66" d="100"/>
          <a:sy n="66" d="100"/>
        </p:scale>
        <p:origin x="11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ata2.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ata3.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3">
              <a:lumMod val="75000"/>
            </a:schemeClr>
          </a:solidFill>
        </a:ln>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solidFill>
          <a:schemeClr val="accent3">
            <a:lumMod val="60000"/>
            <a:lumOff val="40000"/>
          </a:schemeClr>
        </a:solidFill>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3">
              <a:lumMod val="7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solidFill>
          <a:schemeClr val="accent3">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0B6FA-1743-FE46-BB5B-22713CC6F3DF}" type="datetimeFigureOut">
              <a:rPr lang="en-US" smtClean="0"/>
              <a:t>15/01/2020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0270A2-2187-A84F-8B9F-C6EB15604F38}" type="slidenum">
              <a:rPr lang="en-US" smtClean="0"/>
              <a:t>‹#›</a:t>
            </a:fld>
            <a:endParaRPr lang="en-US"/>
          </a:p>
        </p:txBody>
      </p:sp>
    </p:spTree>
    <p:extLst>
      <p:ext uri="{BB962C8B-B14F-4D97-AF65-F5344CB8AC3E}">
        <p14:creationId xmlns:p14="http://schemas.microsoft.com/office/powerpoint/2010/main" val="14298310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EDC97-6B4A-634A-A414-2A1269D934E7}" type="datetimeFigureOut">
              <a:rPr lang="en-US" smtClean="0"/>
              <a:t>15/01/2020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EA9B-4575-0F42-8049-34A0B5DFA3C5}" type="slidenum">
              <a:rPr lang="en-US" smtClean="0"/>
              <a:t>‹#›</a:t>
            </a:fld>
            <a:endParaRPr lang="en-US"/>
          </a:p>
        </p:txBody>
      </p:sp>
    </p:spTree>
    <p:extLst>
      <p:ext uri="{BB962C8B-B14F-4D97-AF65-F5344CB8AC3E}">
        <p14:creationId xmlns:p14="http://schemas.microsoft.com/office/powerpoint/2010/main" val="2319839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2BEA9B-4575-0F42-8049-34A0B5DFA3C5}" type="slidenum">
              <a:rPr lang="en-US" smtClean="0"/>
              <a:t>1</a:t>
            </a:fld>
            <a:endParaRPr lang="en-US"/>
          </a:p>
        </p:txBody>
      </p:sp>
    </p:spTree>
    <p:extLst>
      <p:ext uri="{BB962C8B-B14F-4D97-AF65-F5344CB8AC3E}">
        <p14:creationId xmlns:p14="http://schemas.microsoft.com/office/powerpoint/2010/main" val="41131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Composant: qu’est ce qu’un composant =&gt; un composant pour vous donner une idée est un élément graphique qui est affiché sur le navigateur web</a:t>
            </a:r>
            <a:r>
              <a:rPr lang="en-US" dirty="0"/>
              <a:t>. </a:t>
            </a:r>
          </a:p>
          <a:p>
            <a:r>
              <a:rPr lang="fr-FR" dirty="0"/>
              <a:t>D</a:t>
            </a:r>
            <a:r>
              <a:rPr lang="en-US" dirty="0"/>
              <a:t>iv, image, bouton, </a:t>
            </a:r>
            <a:r>
              <a:rPr lang="en-US" dirty="0" err="1"/>
              <a:t>formulaire</a:t>
            </a:r>
            <a:r>
              <a:rPr lang="en-US" dirty="0"/>
              <a:t>, </a:t>
            </a:r>
            <a:r>
              <a:rPr lang="en-US" dirty="0" err="1"/>
              <a:t>etc</a:t>
            </a:r>
            <a:r>
              <a:rPr lang="en-US" dirty="0"/>
              <a:t>…</a:t>
            </a:r>
          </a:p>
          <a:p>
            <a:endParaRPr lang="fr-FR" dirty="0"/>
          </a:p>
          <a:p>
            <a:r>
              <a:rPr lang="fr-FR" dirty="0"/>
              <a:t>O</a:t>
            </a:r>
            <a:r>
              <a:rPr lang="en-US" dirty="0"/>
              <a:t>n </a:t>
            </a:r>
            <a:r>
              <a:rPr lang="en-US" dirty="0" err="1"/>
              <a:t>peut</a:t>
            </a:r>
            <a:r>
              <a:rPr lang="en-US" dirty="0"/>
              <a:t> </a:t>
            </a:r>
            <a:r>
              <a:rPr lang="en-US" dirty="0" err="1"/>
              <a:t>découper</a:t>
            </a:r>
            <a:r>
              <a:rPr lang="en-US" dirty="0"/>
              <a:t> </a:t>
            </a:r>
            <a:r>
              <a:rPr lang="en-US" dirty="0" err="1"/>
              <a:t>l’interface</a:t>
            </a:r>
            <a:r>
              <a:rPr lang="en-US" dirty="0"/>
              <a:t> </a:t>
            </a:r>
            <a:r>
              <a:rPr lang="en-US" dirty="0" err="1"/>
              <a:t>utilisateur</a:t>
            </a:r>
            <a:r>
              <a:rPr lang="en-US" dirty="0"/>
              <a:t> </a:t>
            </a:r>
            <a:r>
              <a:rPr lang="en-US" dirty="0" err="1"/>
              <a:t>en</a:t>
            </a:r>
            <a:r>
              <a:rPr lang="en-US" dirty="0"/>
              <a:t> </a:t>
            </a:r>
            <a:r>
              <a:rPr lang="en-US" dirty="0" err="1"/>
              <a:t>plusieurs</a:t>
            </a:r>
            <a:r>
              <a:rPr lang="en-US" dirty="0"/>
              <a:t> </a:t>
            </a:r>
            <a:r>
              <a:rPr lang="en-US" dirty="0" err="1"/>
              <a:t>composant</a:t>
            </a:r>
            <a:r>
              <a:rPr lang="en-US" dirty="0"/>
              <a:t> </a:t>
            </a:r>
            <a:r>
              <a:rPr lang="en-US" dirty="0" err="1"/>
              <a:t>indépendants</a:t>
            </a:r>
            <a:r>
              <a:rPr lang="en-US" dirty="0"/>
              <a:t> et </a:t>
            </a:r>
            <a:r>
              <a:rPr lang="en-US" dirty="0" err="1"/>
              <a:t>réutilisable</a:t>
            </a:r>
            <a:r>
              <a:rPr lang="en-US" dirty="0"/>
              <a:t> (</a:t>
            </a:r>
            <a:r>
              <a:rPr lang="en-US" dirty="0" err="1"/>
              <a:t>voir</a:t>
            </a:r>
            <a:r>
              <a:rPr lang="en-US" dirty="0"/>
              <a:t> </a:t>
            </a:r>
            <a:r>
              <a:rPr lang="en-US" dirty="0" err="1"/>
              <a:t>l’image</a:t>
            </a:r>
            <a:r>
              <a:rPr lang="en-US" dirty="0"/>
              <a:t>)</a:t>
            </a:r>
          </a:p>
          <a:p>
            <a:endParaRPr lang="en-US" dirty="0"/>
          </a:p>
          <a:p>
            <a:r>
              <a:rPr lang="fr-FR" dirty="0"/>
              <a:t>Tout composant peut avoir des attributs propriétés ce qu’on appelle les « </a:t>
            </a:r>
            <a:r>
              <a:rPr lang="fr-FR" dirty="0" err="1"/>
              <a:t>props</a:t>
            </a:r>
            <a:r>
              <a:rPr lang="fr-FR" dirty="0"/>
              <a:t> » et les </a:t>
            </a:r>
            <a:r>
              <a:rPr lang="fr-FR" dirty="0" err="1"/>
              <a:t>props</a:t>
            </a:r>
            <a:r>
              <a:rPr lang="fr-FR" dirty="0"/>
              <a:t> sont en lecture seule. </a:t>
            </a:r>
          </a:p>
          <a:p>
            <a:r>
              <a:rPr lang="fr-FR" dirty="0"/>
              <a:t>Seule un composant de classe peut avoir un état et un cycle de vie qu’on verra à la suite.</a:t>
            </a:r>
          </a:p>
          <a:p>
            <a:endParaRPr lang="fr-FR" dirty="0"/>
          </a:p>
          <a:p>
            <a:r>
              <a:rPr lang="fr-FR" dirty="0"/>
              <a:t>Le composant retourne toujours des éléments React à afficher à l’écran.</a:t>
            </a:r>
          </a:p>
          <a:p>
            <a:endParaRPr lang="fr-FR" dirty="0"/>
          </a:p>
          <a:p>
            <a:r>
              <a:rPr lang="fr-FR" dirty="0"/>
              <a:t>Les composants peuvent référencer d’autres composants</a:t>
            </a:r>
          </a:p>
        </p:txBody>
      </p:sp>
      <p:sp>
        <p:nvSpPr>
          <p:cNvPr id="4" name="Slide Number Placeholder 3"/>
          <p:cNvSpPr>
            <a:spLocks noGrp="1"/>
          </p:cNvSpPr>
          <p:nvPr>
            <p:ph type="sldNum" sz="quarter" idx="5"/>
          </p:nvPr>
        </p:nvSpPr>
        <p:spPr/>
        <p:txBody>
          <a:bodyPr/>
          <a:lstStyle/>
          <a:p>
            <a:fld id="{C02BEA9B-4575-0F42-8049-34A0B5DFA3C5}" type="slidenum">
              <a:rPr lang="en-US" smtClean="0"/>
              <a:t>12</a:t>
            </a:fld>
            <a:endParaRPr lang="en-US"/>
          </a:p>
        </p:txBody>
      </p:sp>
    </p:spTree>
    <p:extLst>
      <p:ext uri="{BB962C8B-B14F-4D97-AF65-F5344CB8AC3E}">
        <p14:creationId xmlns:p14="http://schemas.microsoft.com/office/powerpoint/2010/main" val="214518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13</a:t>
            </a:fld>
            <a:endParaRPr lang="en-US"/>
          </a:p>
        </p:txBody>
      </p:sp>
    </p:spTree>
    <p:extLst>
      <p:ext uri="{BB962C8B-B14F-4D97-AF65-F5344CB8AC3E}">
        <p14:creationId xmlns:p14="http://schemas.microsoft.com/office/powerpoint/2010/main" val="93682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18</a:t>
            </a:fld>
            <a:endParaRPr lang="en-US"/>
          </a:p>
        </p:txBody>
      </p:sp>
    </p:spTree>
    <p:extLst>
      <p:ext uri="{BB962C8B-B14F-4D97-AF65-F5344CB8AC3E}">
        <p14:creationId xmlns:p14="http://schemas.microsoft.com/office/powerpoint/2010/main" val="286898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React crée une copie du DOM réelle qu’on appelle Virtual DOM. Lorsque le Virtual DOM est mise à jour </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19</a:t>
            </a:fld>
            <a:endParaRPr lang="en-US"/>
          </a:p>
        </p:txBody>
      </p:sp>
    </p:spTree>
    <p:extLst>
      <p:ext uri="{BB962C8B-B14F-4D97-AF65-F5344CB8AC3E}">
        <p14:creationId xmlns:p14="http://schemas.microsoft.com/office/powerpoint/2010/main" val="31340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Props</a:t>
            </a:r>
            <a:r>
              <a:rPr lang="fr-FR" dirty="0"/>
              <a:t>: sont propriétés du composant, les propriétés sont des attributs qu’on passe à un composant. Il est en lecture seule.</a:t>
            </a:r>
          </a:p>
          <a:p>
            <a:r>
              <a:rPr lang="fr-FR" dirty="0"/>
              <a:t>Lorsque vous utilisez un composant enfant dans un composant parent on peut passer l’état (state) du parent à l’enfant en écriture seule.</a:t>
            </a:r>
          </a:p>
          <a:p>
            <a:endParaRPr lang="fr-FR" dirty="0"/>
          </a:p>
          <a:p>
            <a:r>
              <a:rPr lang="fr-FR" dirty="0"/>
              <a:t>State: l’état du composant, et chaque fois que le state est </a:t>
            </a:r>
            <a:r>
              <a:rPr lang="fr-FR" dirty="0" err="1"/>
              <a:t>modifé</a:t>
            </a:r>
            <a:r>
              <a:rPr lang="fr-FR" dirty="0"/>
              <a:t>, </a:t>
            </a:r>
            <a:r>
              <a:rPr lang="fr-FR" dirty="0" err="1"/>
              <a:t>react</a:t>
            </a:r>
            <a:r>
              <a:rPr lang="fr-FR" dirty="0"/>
              <a:t> appelle la méthode </a:t>
            </a:r>
            <a:r>
              <a:rPr lang="fr-FR" dirty="0" err="1"/>
              <a:t>render</a:t>
            </a:r>
            <a:r>
              <a:rPr lang="fr-FR" dirty="0"/>
              <a:t>(), cette méthode vérifie compare les deux arbres (DOM Virtual et DOM Virtual modifié).</a:t>
            </a:r>
          </a:p>
          <a:p>
            <a:r>
              <a:rPr lang="fr-FR" dirty="0"/>
              <a:t>L’initiation se fait uniquement dans le constructeur.</a:t>
            </a:r>
          </a:p>
          <a:p>
            <a:r>
              <a:rPr lang="fr-FR" dirty="0"/>
              <a:t>Pour mettre à jour le state il faut utiliser la méthode « </a:t>
            </a:r>
            <a:r>
              <a:rPr lang="fr-FR" dirty="0" err="1"/>
              <a:t>this.setState</a:t>
            </a:r>
            <a:r>
              <a:rPr lang="fr-FR" dirty="0"/>
              <a:t>({message: ‘</a:t>
            </a:r>
            <a:r>
              <a:rPr lang="fr-FR" dirty="0" err="1"/>
              <a:t>Meetup</a:t>
            </a:r>
            <a:r>
              <a:rPr lang="fr-FR" dirty="0"/>
              <a:t> </a:t>
            </a:r>
            <a:r>
              <a:rPr lang="fr-FR" dirty="0" err="1"/>
              <a:t>react</a:t>
            </a:r>
            <a:r>
              <a:rPr lang="fr-FR" dirty="0"/>
              <a:t> </a:t>
            </a:r>
            <a:r>
              <a:rPr lang="fr-FR" dirty="0" err="1"/>
              <a:t>started</a:t>
            </a:r>
            <a:r>
              <a:rPr lang="fr-FR" dirty="0"/>
              <a:t>…’}) »</a:t>
            </a:r>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20</a:t>
            </a:fld>
            <a:endParaRPr lang="en-US"/>
          </a:p>
        </p:txBody>
      </p:sp>
    </p:spTree>
    <p:extLst>
      <p:ext uri="{BB962C8B-B14F-4D97-AF65-F5344CB8AC3E}">
        <p14:creationId xmlns:p14="http://schemas.microsoft.com/office/powerpoint/2010/main" val="3357810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avons 3 importantes phases et chaque est décomposé en plus étapes.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Regardons par exemple le cycle de vie  « </a:t>
            </a:r>
            <a:r>
              <a:rPr lang="fr-FR" sz="1200" kern="1200" dirty="0" err="1">
                <a:solidFill>
                  <a:schemeClr val="tx1"/>
                </a:solidFill>
                <a:effectLst/>
                <a:latin typeface="+mn-lt"/>
                <a:ea typeface="+mn-ea"/>
                <a:cs typeface="+mn-cs"/>
              </a:rPr>
              <a:t>Mountig</a:t>
            </a:r>
            <a:r>
              <a:rPr lang="fr-FR" sz="1200" kern="1200" dirty="0">
                <a:solidFill>
                  <a:schemeClr val="tx1"/>
                </a:solidFill>
                <a:effectLst/>
                <a:latin typeface="+mn-lt"/>
                <a:ea typeface="+mn-ea"/>
                <a:cs typeface="+mn-cs"/>
              </a:rPr>
              <a:t> », le constructeur du composant est appelé en premier pour initialiser le composant.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getDeriveStateFromProps</a:t>
            </a:r>
            <a:r>
              <a:rPr lang="fr-FR" sz="1200" kern="1200" dirty="0">
                <a:solidFill>
                  <a:schemeClr val="tx1"/>
                </a:solidFill>
                <a:effectLst/>
                <a:latin typeface="+mn-lt"/>
                <a:ea typeface="+mn-ea"/>
                <a:cs typeface="+mn-cs"/>
              </a:rPr>
              <a:t> » est appelé avant 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cette méthode permet de mettre à jour le state du composant en fonction des </a:t>
            </a:r>
            <a:r>
              <a:rPr lang="fr-FR" sz="1200" kern="1200" dirty="0" err="1">
                <a:solidFill>
                  <a:schemeClr val="tx1"/>
                </a:solidFill>
                <a:effectLst/>
                <a:latin typeface="+mn-lt"/>
                <a:ea typeface="+mn-ea"/>
                <a:cs typeface="+mn-cs"/>
              </a:rPr>
              <a:t>props</a:t>
            </a:r>
            <a:r>
              <a:rPr lang="fr-FR" sz="1200" kern="1200" dirty="0">
                <a:solidFill>
                  <a:schemeClr val="tx1"/>
                </a:solidFill>
                <a:effectLst/>
                <a:latin typeface="+mn-lt"/>
                <a:ea typeface="+mn-ea"/>
                <a:cs typeface="+mn-cs"/>
              </a:rPr>
              <a:t> reçues.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est appelé, c’est cette méthode qui s’occupe de mettre à jour l’interface utilisateur en faisant un « </a:t>
            </a:r>
            <a:r>
              <a:rPr lang="fr-FR" sz="1200" kern="1200" dirty="0" err="1">
                <a:solidFill>
                  <a:schemeClr val="tx1"/>
                </a:solidFill>
                <a:effectLst/>
                <a:latin typeface="+mn-lt"/>
                <a:ea typeface="+mn-ea"/>
                <a:cs typeface="+mn-cs"/>
              </a:rPr>
              <a:t>diffing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componentDidMount</a:t>
            </a:r>
            <a:r>
              <a:rPr lang="fr-FR" sz="1200" kern="1200" dirty="0">
                <a:solidFill>
                  <a:schemeClr val="tx1"/>
                </a:solidFill>
                <a:effectLst/>
                <a:latin typeface="+mn-lt"/>
                <a:ea typeface="+mn-ea"/>
                <a:cs typeface="+mn-cs"/>
              </a:rPr>
              <a:t> » est appelé après le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et dans cette méthode vous pouvez effectuer des opérations comme par exemple appeler un webservice pour mettre à jour le rendu.</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chaque mise à jour du « state », 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est appelée.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Cette méthode utilise le DOM Virtual qui est une représentation interne du DOM réel.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02BEA9B-4575-0F42-8049-34A0B5DFA3C5}" type="slidenum">
              <a:rPr lang="en-US" smtClean="0"/>
              <a:t>21</a:t>
            </a:fld>
            <a:endParaRPr lang="en-US"/>
          </a:p>
        </p:txBody>
      </p:sp>
    </p:spTree>
    <p:extLst>
      <p:ext uri="{BB962C8B-B14F-4D97-AF65-F5344CB8AC3E}">
        <p14:creationId xmlns:p14="http://schemas.microsoft.com/office/powerpoint/2010/main" val="3569083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y a différents plusieurs manières de faire communiquer les composants entre eux.</a:t>
            </a:r>
          </a:p>
          <a:p>
            <a:r>
              <a:rPr lang="fr-FR" dirty="0"/>
              <a:t>On se concentre en particulier sur les deux types (Parent/ </a:t>
            </a:r>
            <a:r>
              <a:rPr lang="fr-FR" dirty="0" err="1"/>
              <a:t>child</a:t>
            </a:r>
            <a:r>
              <a:rPr lang="fr-FR" dirty="0"/>
              <a:t> et </a:t>
            </a:r>
            <a:r>
              <a:rPr lang="fr-FR" dirty="0" err="1"/>
              <a:t>child</a:t>
            </a:r>
            <a:r>
              <a:rPr lang="fr-FR" dirty="0"/>
              <a:t>/parent)</a:t>
            </a:r>
          </a:p>
          <a:p>
            <a:endParaRPr lang="fr-FR" dirty="0"/>
          </a:p>
          <a:p>
            <a:r>
              <a:rPr lang="fr-FR" dirty="0"/>
              <a:t>Parent to </a:t>
            </a:r>
            <a:r>
              <a:rPr lang="fr-FR" dirty="0" err="1"/>
              <a:t>child</a:t>
            </a:r>
            <a:r>
              <a:rPr lang="fr-FR" dirty="0"/>
              <a:t>: la communication se fait via les « </a:t>
            </a:r>
            <a:r>
              <a:rPr lang="fr-FR" dirty="0" err="1"/>
              <a:t>props</a:t>
            </a:r>
            <a:r>
              <a:rPr lang="fr-FR" dirty="0"/>
              <a:t> ». Parent envoie </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22</a:t>
            </a:fld>
            <a:endParaRPr lang="en-US"/>
          </a:p>
        </p:txBody>
      </p:sp>
    </p:spTree>
    <p:extLst>
      <p:ext uri="{BB962C8B-B14F-4D97-AF65-F5344CB8AC3E}">
        <p14:creationId xmlns:p14="http://schemas.microsoft.com/office/powerpoint/2010/main" val="30927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a:t>
            </a:r>
          </a:p>
          <a:p>
            <a:r>
              <a:rPr lang="fr-FR" dirty="0"/>
              <a:t>Bienvenue pour ce </a:t>
            </a:r>
            <a:r>
              <a:rPr lang="fr-FR" dirty="0" err="1"/>
              <a:t>meetup</a:t>
            </a:r>
            <a:r>
              <a:rPr lang="fr-FR" dirty="0"/>
              <a:t> malgré. Je vous remercie d’être présent et de m’accorder vos quelques minutes précieux.</a:t>
            </a:r>
          </a:p>
          <a:p>
            <a:r>
              <a:rPr lang="fr-FR" dirty="0"/>
              <a:t>J’espère que vous êtes tous installés confortablement. Les personnes qui suit ce </a:t>
            </a:r>
            <a:r>
              <a:rPr lang="fr-FR" dirty="0" err="1"/>
              <a:t>meetup</a:t>
            </a:r>
            <a:r>
              <a:rPr lang="fr-FR" dirty="0"/>
              <a:t> en distance, vérifiez la connexion Internet, la vidéo et son etc…</a:t>
            </a:r>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a:t>
            </a:fld>
            <a:endParaRPr lang="en-US"/>
          </a:p>
        </p:txBody>
      </p:sp>
    </p:spTree>
    <p:extLst>
      <p:ext uri="{BB962C8B-B14F-4D97-AF65-F5344CB8AC3E}">
        <p14:creationId xmlns:p14="http://schemas.microsoft.com/office/powerpoint/2010/main" val="382309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commencer, je voudrais savoir combien de personnes connaît React????</a:t>
            </a:r>
          </a:p>
          <a:p>
            <a:r>
              <a:rPr lang="fr-FR" dirty="0"/>
              <a:t>Et </a:t>
            </a:r>
            <a:r>
              <a:rPr lang="fr-FR" dirty="0" err="1"/>
              <a:t>Angular</a:t>
            </a:r>
            <a:r>
              <a:rPr lang="fr-FR" dirty="0"/>
              <a:t>? Qu’est ce qui vous intéresse en React.</a:t>
            </a:r>
          </a:p>
          <a:p>
            <a:r>
              <a:rPr lang="fr-FR" dirty="0"/>
              <a:t>Ok, je me présente je suis Coumarane COUPPANE développeur </a:t>
            </a:r>
            <a:r>
              <a:rPr lang="fr-FR" dirty="0" err="1"/>
              <a:t>FullStack</a:t>
            </a:r>
            <a:r>
              <a:rPr lang="fr-FR" dirty="0"/>
              <a:t>, j’interviens sur une mission en React chez SG à la Défense.</a:t>
            </a:r>
          </a:p>
          <a:p>
            <a:r>
              <a:rPr lang="fr-FR" dirty="0"/>
              <a:t>Je voudrais partager mes expériences avec vous. J’ai un an d’expérience en React. Avant j’avais travaillé beaucoup en </a:t>
            </a:r>
            <a:r>
              <a:rPr lang="fr-FR" dirty="0" err="1"/>
              <a:t>Angularjs</a:t>
            </a:r>
            <a:r>
              <a:rPr lang="fr-FR" dirty="0"/>
              <a:t>, </a:t>
            </a:r>
            <a:r>
              <a:rPr lang="fr-FR" dirty="0" err="1"/>
              <a:t>Angular</a:t>
            </a:r>
            <a:r>
              <a:rPr lang="fr-FR" dirty="0"/>
              <a:t> 2, 4. </a:t>
            </a:r>
          </a:p>
          <a:p>
            <a:r>
              <a:rPr lang="fr-FR" dirty="0"/>
              <a:t>C’est parti.</a:t>
            </a:r>
          </a:p>
        </p:txBody>
      </p:sp>
      <p:sp>
        <p:nvSpPr>
          <p:cNvPr id="4" name="Slide Number Placeholder 3"/>
          <p:cNvSpPr>
            <a:spLocks noGrp="1"/>
          </p:cNvSpPr>
          <p:nvPr>
            <p:ph type="sldNum" sz="quarter" idx="5"/>
          </p:nvPr>
        </p:nvSpPr>
        <p:spPr/>
        <p:txBody>
          <a:bodyPr/>
          <a:lstStyle/>
          <a:p>
            <a:fld id="{C02BEA9B-4575-0F42-8049-34A0B5DFA3C5}" type="slidenum">
              <a:rPr lang="en-US" smtClean="0"/>
              <a:t>3</a:t>
            </a:fld>
            <a:endParaRPr lang="en-US"/>
          </a:p>
        </p:txBody>
      </p:sp>
    </p:spTree>
    <p:extLst>
      <p:ext uri="{BB962C8B-B14F-4D97-AF65-F5344CB8AC3E}">
        <p14:creationId xmlns:p14="http://schemas.microsoft.com/office/powerpoint/2010/main" val="114635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sujets que j’ai choisi à vous sont:</a:t>
            </a:r>
          </a:p>
          <a:p>
            <a:pPr marL="171450" indent="-171450">
              <a:buFontTx/>
              <a:buChar char="-"/>
            </a:pPr>
            <a:r>
              <a:rPr lang="fr-FR" dirty="0"/>
              <a:t>C’est quoi React: je vous expliquerai c’est quoi React et faire une comparaison avec quelques autres Framework du marché, ensuite on regardera un peu de stats pour avoir une idée de la place du React sur le marché par rapport aux autres Framework.</a:t>
            </a:r>
          </a:p>
          <a:p>
            <a:pPr marL="171450" indent="-171450">
              <a:buFontTx/>
              <a:buChar char="-"/>
            </a:pPr>
            <a:r>
              <a:rPr lang="fr-FR" dirty="0"/>
              <a:t>On aborderai rapidement les nouvelles fonctionnalités javascript qui sont essentielles pour le développement du React.</a:t>
            </a:r>
          </a:p>
          <a:p>
            <a:pPr marL="171450" indent="-171450">
              <a:buFontTx/>
              <a:buChar char="-"/>
            </a:pPr>
            <a:r>
              <a:rPr lang="fr-FR" dirty="0"/>
              <a:t>Les outils que vous avez besoin pour le développement d’application en React.</a:t>
            </a:r>
          </a:p>
          <a:p>
            <a:pPr marL="171450" indent="-171450">
              <a:buFontTx/>
              <a:buChar char="-"/>
            </a:pPr>
            <a:r>
              <a:rPr lang="fr-FR" dirty="0"/>
              <a:t>On verra les différents type de composants React et comment les implémenter</a:t>
            </a:r>
          </a:p>
          <a:p>
            <a:pPr marL="171450" indent="-171450">
              <a:buFontTx/>
              <a:buChar char="-"/>
            </a:pPr>
            <a:r>
              <a:rPr lang="fr-FR" dirty="0"/>
              <a:t>Les explications sur les mots techniques comme JSX,  Virtual DOM, </a:t>
            </a:r>
            <a:r>
              <a:rPr lang="fr-FR" dirty="0" err="1"/>
              <a:t>Props</a:t>
            </a:r>
            <a:r>
              <a:rPr lang="fr-FR" dirty="0"/>
              <a:t>, State ….</a:t>
            </a:r>
          </a:p>
          <a:p>
            <a:pPr marL="171450" indent="-171450">
              <a:buFontTx/>
              <a:buChar char="-"/>
            </a:pPr>
            <a:r>
              <a:rPr lang="fr-FR" dirty="0"/>
              <a:t>Pour finir, j’ai préparé un démo que je vous présenterai et je vous expliquerai en détail les différents points comme la structure du projet, les scripts run, </a:t>
            </a:r>
            <a:r>
              <a:rPr lang="fr-FR" dirty="0" err="1"/>
              <a:t>build</a:t>
            </a:r>
            <a:r>
              <a:rPr lang="fr-FR" dirty="0"/>
              <a:t> etc…</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4</a:t>
            </a:fld>
            <a:endParaRPr lang="en-US"/>
          </a:p>
        </p:txBody>
      </p:sp>
    </p:spTree>
    <p:extLst>
      <p:ext uri="{BB962C8B-B14F-4D97-AF65-F5344CB8AC3E}">
        <p14:creationId xmlns:p14="http://schemas.microsoft.com/office/powerpoint/2010/main" val="83977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avez sûrement entendu parlé et pour ceux qui ne connaissent pas bien React, voici la définition courte du React.</a:t>
            </a:r>
          </a:p>
          <a:p>
            <a:endParaRPr lang="fr-FR" dirty="0"/>
          </a:p>
          <a:p>
            <a:r>
              <a:rPr lang="fr-FR" dirty="0"/>
              <a:t>React est une librairie javascript </a:t>
            </a:r>
            <a:r>
              <a:rPr lang="fr-FR" dirty="0" err="1"/>
              <a:t>facebook</a:t>
            </a:r>
            <a:r>
              <a:rPr lang="fr-FR" dirty="0"/>
              <a:t> en open source. Il permet de construire des interfaces utilisateur dynamique qu’on appelle des composants. </a:t>
            </a:r>
          </a:p>
          <a:p>
            <a:r>
              <a:rPr lang="fr-FR" dirty="0"/>
              <a:t>Dans React tout est composant. Je vous expliquerai le concept du composant dans la partie « Composant »</a:t>
            </a:r>
          </a:p>
          <a:p>
            <a:endParaRPr lang="fr-FR" dirty="0"/>
          </a:p>
          <a:p>
            <a:r>
              <a:rPr lang="fr-FR" dirty="0"/>
              <a:t>Il gère uniquement la vue du modèle MVC (Model </a:t>
            </a:r>
            <a:r>
              <a:rPr lang="fr-FR" dirty="0" err="1"/>
              <a:t>View</a:t>
            </a:r>
            <a:r>
              <a:rPr lang="fr-FR" dirty="0"/>
              <a:t> Controller) </a:t>
            </a:r>
            <a:r>
              <a:rPr lang="fr-FR" dirty="0" err="1"/>
              <a:t>contraiement</a:t>
            </a:r>
            <a:r>
              <a:rPr lang="fr-FR" dirty="0"/>
              <a:t> à </a:t>
            </a:r>
            <a:r>
              <a:rPr lang="fr-FR" dirty="0" err="1"/>
              <a:t>Angular</a:t>
            </a:r>
            <a:r>
              <a:rPr lang="fr-FR" dirty="0"/>
              <a:t> qui est un </a:t>
            </a:r>
            <a:r>
              <a:rPr lang="fr-FR" dirty="0" err="1"/>
              <a:t>framework</a:t>
            </a:r>
            <a:r>
              <a:rPr lang="fr-FR" dirty="0"/>
              <a:t> MVC ou MVVM (Model </a:t>
            </a:r>
            <a:r>
              <a:rPr lang="fr-FR" dirty="0" err="1"/>
              <a:t>View</a:t>
            </a:r>
            <a:r>
              <a:rPr lang="fr-FR" dirty="0"/>
              <a:t> </a:t>
            </a:r>
            <a:r>
              <a:rPr lang="fr-FR" dirty="0" err="1"/>
              <a:t>ViewModel</a:t>
            </a:r>
            <a:r>
              <a:rPr lang="fr-FR" dirty="0"/>
              <a:t>). </a:t>
            </a:r>
          </a:p>
          <a:p>
            <a:r>
              <a:rPr lang="fr-FR" dirty="0"/>
              <a:t>React par défaut utilise le langage javascript et la norme </a:t>
            </a:r>
            <a:r>
              <a:rPr lang="fr-FR" dirty="0" err="1"/>
              <a:t>ECMAScript</a:t>
            </a:r>
            <a:r>
              <a:rPr lang="fr-FR" dirty="0"/>
              <a:t> 6 (ES6 ou javascript 2015), on peut utiliser </a:t>
            </a:r>
            <a:r>
              <a:rPr lang="fr-FR" dirty="0" err="1"/>
              <a:t>Typescript</a:t>
            </a:r>
            <a:r>
              <a:rPr lang="fr-FR" dirty="0"/>
              <a:t> à la place si on veut.</a:t>
            </a:r>
          </a:p>
          <a:p>
            <a:endParaRPr lang="fr-FR" dirty="0"/>
          </a:p>
          <a:p>
            <a:r>
              <a:rPr lang="fr-FR" dirty="0"/>
              <a:t>Il est unidirectionnel (ou one </a:t>
            </a:r>
            <a:r>
              <a:rPr lang="fr-FR" dirty="0" err="1"/>
              <a:t>way</a:t>
            </a:r>
            <a:r>
              <a:rPr lang="fr-FR" dirty="0"/>
              <a:t>-binding): c’est-à-dire que la communication est possible que dans un sens. Le parent peut envoyer son état à ses enfants via « </a:t>
            </a:r>
            <a:r>
              <a:rPr lang="fr-FR" dirty="0" err="1"/>
              <a:t>read-only</a:t>
            </a:r>
            <a:r>
              <a:rPr lang="fr-FR" dirty="0"/>
              <a:t> </a:t>
            </a:r>
            <a:r>
              <a:rPr lang="fr-FR" dirty="0" err="1"/>
              <a:t>props</a:t>
            </a:r>
            <a:r>
              <a:rPr lang="fr-FR" dirty="0"/>
              <a:t> » et les enfants ne peut modifié l’état du parent que par une méthode </a:t>
            </a:r>
            <a:r>
              <a:rPr lang="fr-FR" dirty="0" err="1"/>
              <a:t>callback</a:t>
            </a:r>
            <a:r>
              <a:rPr lang="fr-FR" dirty="0"/>
              <a:t>. L’</a:t>
            </a:r>
            <a:r>
              <a:rPr lang="fr-FR" dirty="0" err="1"/>
              <a:t>angular</a:t>
            </a:r>
            <a:r>
              <a:rPr lang="fr-FR" dirty="0"/>
              <a:t> par exemple utilise </a:t>
            </a:r>
            <a:r>
              <a:rPr lang="fr-FR" dirty="0" err="1"/>
              <a:t>two-way</a:t>
            </a:r>
            <a:r>
              <a:rPr lang="fr-FR" dirty="0"/>
              <a:t> binding. Dans la section « Component Communication » je vous expliquerai comment échanger les messages entre parent/enfant et enfant/parent.</a:t>
            </a:r>
          </a:p>
          <a:p>
            <a:endParaRPr lang="fr-FR" dirty="0"/>
          </a:p>
          <a:p>
            <a:r>
              <a:rPr lang="fr-FR" dirty="0"/>
              <a:t>Server </a:t>
            </a:r>
            <a:r>
              <a:rPr lang="fr-FR" dirty="0" err="1"/>
              <a:t>Side</a:t>
            </a:r>
            <a:r>
              <a:rPr lang="fr-FR" dirty="0"/>
              <a:t> Rendering (SSR): qu’est ce cela signifie concrètement le contenu html est gérer par le serveur à chaque fois qu’on change de page. Le Single Page Application(SPA) quant lui est générée par le navigateur. Mais ceci dit vous pouvez très bien utilisé React pour une app SPA. Le SSR permet d’optimiser le SEO (</a:t>
            </a:r>
            <a:r>
              <a:rPr lang="fr-FR" dirty="0" err="1"/>
              <a:t>Search</a:t>
            </a:r>
            <a:r>
              <a:rPr lang="fr-FR" dirty="0"/>
              <a:t> Engine </a:t>
            </a:r>
            <a:r>
              <a:rPr lang="fr-FR" dirty="0" err="1"/>
              <a:t>Optimazation</a:t>
            </a:r>
            <a:r>
              <a:rPr lang="fr-FR" dirty="0"/>
              <a:t>), pour le référencement du site.</a:t>
            </a:r>
          </a:p>
          <a:p>
            <a:endParaRPr lang="fr-FR" dirty="0"/>
          </a:p>
          <a:p>
            <a:r>
              <a:rPr lang="fr-FR" dirty="0"/>
              <a:t>JSX qui est une extension React pour écrire du code combiné javascript et html afin de créer les composants React.</a:t>
            </a:r>
          </a:p>
          <a:p>
            <a:r>
              <a:rPr lang="fr-FR" dirty="0"/>
              <a:t>On verra plus en détail dans la section dédiée.</a:t>
            </a:r>
          </a:p>
          <a:p>
            <a:endParaRPr lang="fr-FR" dirty="0"/>
          </a:p>
          <a:p>
            <a:r>
              <a:rPr lang="fr-FR" dirty="0"/>
              <a:t>Virtual DOM: est une copie du DOM réelle dans lequel React exécute l’algorithme « </a:t>
            </a:r>
            <a:r>
              <a:rPr lang="fr-FR" dirty="0" err="1"/>
              <a:t>Diffing</a:t>
            </a:r>
            <a:r>
              <a:rPr lang="fr-FR" dirty="0"/>
              <a:t> » pour comparer le DOM Virtual avec le DOM Virtual </a:t>
            </a:r>
            <a:r>
              <a:rPr lang="fr-FR" dirty="0" err="1"/>
              <a:t>modifé</a:t>
            </a:r>
            <a:r>
              <a:rPr lang="fr-FR" dirty="0"/>
              <a:t>, puis mets à jour le DOM réelle.</a:t>
            </a:r>
          </a:p>
          <a:p>
            <a:r>
              <a:rPr lang="fr-FR" dirty="0"/>
              <a:t>Section dédié.</a:t>
            </a:r>
          </a:p>
          <a:p>
            <a:endParaRPr lang="fr-FR" dirty="0"/>
          </a:p>
          <a:p>
            <a:r>
              <a:rPr lang="fr-FR" dirty="0"/>
              <a:t>React c’est aussi le développement des application mobile avec React Native.</a:t>
            </a:r>
          </a:p>
          <a:p>
            <a:endParaRPr lang="fr-FR" dirty="0"/>
          </a:p>
          <a:p>
            <a:endParaRPr lang="fr-FR" dirty="0"/>
          </a:p>
        </p:txBody>
      </p:sp>
      <p:sp>
        <p:nvSpPr>
          <p:cNvPr id="4" name="Slide Number Placeholder 3"/>
          <p:cNvSpPr>
            <a:spLocks noGrp="1"/>
          </p:cNvSpPr>
          <p:nvPr>
            <p:ph type="sldNum" sz="quarter" idx="5"/>
          </p:nvPr>
        </p:nvSpPr>
        <p:spPr/>
        <p:txBody>
          <a:bodyPr/>
          <a:lstStyle/>
          <a:p>
            <a:fld id="{C02BEA9B-4575-0F42-8049-34A0B5DFA3C5}" type="slidenum">
              <a:rPr lang="en-US" smtClean="0"/>
              <a:t>5</a:t>
            </a:fld>
            <a:endParaRPr lang="en-US"/>
          </a:p>
        </p:txBody>
      </p:sp>
    </p:spTree>
    <p:extLst>
      <p:ext uri="{BB962C8B-B14F-4D97-AF65-F5344CB8AC3E}">
        <p14:creationId xmlns:p14="http://schemas.microsoft.com/office/powerpoint/2010/main" val="223318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Angular</a:t>
            </a:r>
            <a:r>
              <a:rPr lang="fr-FR" dirty="0"/>
              <a:t>: La migration des différents version </a:t>
            </a:r>
            <a:r>
              <a:rPr lang="fr-FR" dirty="0" err="1"/>
              <a:t>Angular</a:t>
            </a:r>
            <a:r>
              <a:rPr lang="fr-FR" dirty="0"/>
              <a:t> a été catastrophique au début mais avec la version d’</a:t>
            </a:r>
            <a:r>
              <a:rPr lang="fr-FR" dirty="0" err="1"/>
              <a:t>Angular</a:t>
            </a:r>
            <a:r>
              <a:rPr lang="fr-FR" dirty="0"/>
              <a:t> 7 ou 8, le Framework commence à se stabiliser. </a:t>
            </a:r>
          </a:p>
          <a:p>
            <a:r>
              <a:rPr lang="fr-FR" dirty="0" err="1"/>
              <a:t>Angular</a:t>
            </a:r>
            <a:r>
              <a:rPr lang="fr-FR" dirty="0"/>
              <a:t> est moins performant comparé à React. Plus lourd et l’apprentissage prend beaucoup de temps.</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6</a:t>
            </a:fld>
            <a:endParaRPr lang="en-US"/>
          </a:p>
        </p:txBody>
      </p:sp>
    </p:spTree>
    <p:extLst>
      <p:ext uri="{BB962C8B-B14F-4D97-AF65-F5344CB8AC3E}">
        <p14:creationId xmlns:p14="http://schemas.microsoft.com/office/powerpoint/2010/main" val="195315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prouve la stabilité et la performance de l’appli</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9</a:t>
            </a:fld>
            <a:endParaRPr lang="en-US"/>
          </a:p>
        </p:txBody>
      </p:sp>
    </p:spTree>
    <p:extLst>
      <p:ext uri="{BB962C8B-B14F-4D97-AF65-F5344CB8AC3E}">
        <p14:creationId xmlns:p14="http://schemas.microsoft.com/office/powerpoint/2010/main" val="272054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nouvelles fonctionnalités du javascript (es6 ou </a:t>
            </a:r>
            <a:r>
              <a:rPr lang="fr-FR" dirty="0" err="1"/>
              <a:t>ECMAScript</a:t>
            </a:r>
            <a:r>
              <a:rPr lang="fr-FR" dirty="0"/>
              <a:t> 6), sont nombreux et on verra juste les essentielles.</a:t>
            </a:r>
          </a:p>
          <a:p>
            <a:r>
              <a:rPr lang="fr-FR" dirty="0" err="1"/>
              <a:t>ECMAScript</a:t>
            </a:r>
            <a:r>
              <a:rPr lang="fr-FR" dirty="0"/>
              <a:t> (</a:t>
            </a:r>
            <a:r>
              <a:rPr lang="en-US" sz="1200" b="0" i="0" kern="1200" dirty="0">
                <a:solidFill>
                  <a:schemeClr val="tx1"/>
                </a:solidFill>
                <a:effectLst/>
                <a:latin typeface="+mn-lt"/>
                <a:ea typeface="+mn-ea"/>
                <a:cs typeface="+mn-cs"/>
              </a:rPr>
              <a:t>European Computer Manufacturers Association)</a:t>
            </a:r>
            <a:r>
              <a:rPr lang="fr-FR" dirty="0"/>
              <a:t>: est un standard crée en 1997 pour tous les </a:t>
            </a:r>
            <a:r>
              <a:rPr lang="fr-FR" dirty="0" err="1"/>
              <a:t>languages</a:t>
            </a:r>
            <a:r>
              <a:rPr lang="fr-FR" dirty="0"/>
              <a:t> script. (chaque navigateur a son propre script =&gt; javascript de </a:t>
            </a:r>
            <a:r>
              <a:rPr lang="fr-FR" dirty="0" err="1"/>
              <a:t>nestscape</a:t>
            </a:r>
            <a:r>
              <a:rPr lang="fr-FR" dirty="0"/>
              <a:t> / </a:t>
            </a:r>
            <a:r>
              <a:rPr lang="fr-FR" dirty="0" err="1"/>
              <a:t>jscript</a:t>
            </a:r>
            <a:r>
              <a:rPr lang="fr-FR" dirty="0"/>
              <a:t> d’Internet explorer / etc…) =&gt; par exemple Internet Explorer 11 ne supporte pas </a:t>
            </a:r>
            <a:r>
              <a:rPr lang="fr-FR" dirty="0" err="1"/>
              <a:t>ECMAScript</a:t>
            </a:r>
            <a:endParaRPr lang="fr-FR" dirty="0"/>
          </a:p>
          <a:p>
            <a:endParaRPr lang="fr-FR" dirty="0"/>
          </a:p>
          <a:p>
            <a:r>
              <a:rPr lang="fr-FR" dirty="0"/>
              <a:t>import/export: importer des fonctions, classes, ou </a:t>
            </a:r>
            <a:r>
              <a:rPr lang="fr-FR" dirty="0" err="1"/>
              <a:t>namespaces</a:t>
            </a:r>
            <a:r>
              <a:rPr lang="fr-FR" dirty="0"/>
              <a:t> depuis un autre module si le module est exportable.</a:t>
            </a:r>
          </a:p>
          <a:p>
            <a:r>
              <a:rPr lang="fr-FR" dirty="0"/>
              <a:t>Pour rendre exportable on utilise l’instruction « export ».</a:t>
            </a:r>
          </a:p>
          <a:p>
            <a:endParaRPr lang="fr-FR" dirty="0"/>
          </a:p>
          <a:p>
            <a:r>
              <a:rPr lang="fr-FR" dirty="0"/>
              <a:t>Classes &amp; </a:t>
            </a:r>
            <a:r>
              <a:rPr lang="fr-FR" dirty="0" err="1"/>
              <a:t>inheritance</a:t>
            </a:r>
            <a:r>
              <a:rPr lang="fr-FR" dirty="0"/>
              <a:t>: nous pouvons développer un langage orienté objet en javascript</a:t>
            </a:r>
          </a:p>
          <a:p>
            <a:endParaRPr lang="fr-FR" dirty="0"/>
          </a:p>
          <a:p>
            <a:r>
              <a:rPr lang="fr-FR" dirty="0"/>
              <a:t>Constants, let: les variables constants ne sont immutable et les variable let sont mutables</a:t>
            </a:r>
          </a:p>
          <a:p>
            <a:endParaRPr lang="fr-FR" dirty="0"/>
          </a:p>
          <a:p>
            <a:r>
              <a:rPr lang="fr-FR" dirty="0"/>
              <a:t>String interpolation: est la nouvelle façon d’écrire le </a:t>
            </a:r>
            <a:r>
              <a:rPr lang="fr-FR" dirty="0" err="1"/>
              <a:t>varibale</a:t>
            </a:r>
            <a:r>
              <a:rPr lang="fr-FR" dirty="0"/>
              <a:t> dans une </a:t>
            </a:r>
            <a:r>
              <a:rPr lang="fr-FR" dirty="0" err="1"/>
              <a:t>template</a:t>
            </a:r>
            <a:r>
              <a:rPr lang="fr-FR" dirty="0"/>
              <a:t> string</a:t>
            </a:r>
          </a:p>
          <a:p>
            <a:endParaRPr lang="fr-FR" dirty="0"/>
          </a:p>
          <a:p>
            <a:r>
              <a:rPr lang="fr-FR" dirty="0" err="1"/>
              <a:t>Property</a:t>
            </a:r>
            <a:r>
              <a:rPr lang="fr-FR" dirty="0"/>
              <a:t> </a:t>
            </a:r>
            <a:r>
              <a:rPr lang="fr-FR" dirty="0" err="1"/>
              <a:t>shorthands</a:t>
            </a:r>
            <a:r>
              <a:rPr lang="fr-FR" dirty="0"/>
              <a:t>: </a:t>
            </a:r>
          </a:p>
          <a:p>
            <a:endParaRPr lang="fr-FR" dirty="0"/>
          </a:p>
          <a:p>
            <a:r>
              <a:rPr lang="fr-FR" dirty="0" err="1"/>
              <a:t>Rest</a:t>
            </a:r>
            <a:r>
              <a:rPr lang="fr-FR" dirty="0"/>
              <a:t> </a:t>
            </a:r>
            <a:r>
              <a:rPr lang="fr-FR" dirty="0" err="1"/>
              <a:t>parameter</a:t>
            </a:r>
            <a:r>
              <a:rPr lang="fr-FR" dirty="0"/>
              <a:t> &amp; Spread </a:t>
            </a:r>
            <a:r>
              <a:rPr lang="fr-FR" dirty="0" err="1"/>
              <a:t>operators</a:t>
            </a:r>
            <a:r>
              <a:rPr lang="fr-FR" dirty="0"/>
              <a:t>: voir démo</a:t>
            </a:r>
          </a:p>
          <a:p>
            <a:endParaRPr lang="fr-FR" dirty="0"/>
          </a:p>
          <a:p>
            <a:r>
              <a:rPr lang="fr-FR" dirty="0"/>
              <a:t>Object &amp; </a:t>
            </a:r>
            <a:r>
              <a:rPr lang="fr-FR" dirty="0" err="1"/>
              <a:t>array</a:t>
            </a:r>
            <a:r>
              <a:rPr lang="fr-FR" dirty="0"/>
              <a:t> </a:t>
            </a:r>
            <a:r>
              <a:rPr lang="fr-FR" dirty="0" err="1"/>
              <a:t>destructuring</a:t>
            </a:r>
            <a:r>
              <a:rPr lang="fr-FR" dirty="0"/>
              <a:t>: voir démo</a:t>
            </a:r>
          </a:p>
          <a:p>
            <a:endParaRPr lang="fr-FR" dirty="0"/>
          </a:p>
          <a:p>
            <a:r>
              <a:rPr lang="fr-FR" dirty="0"/>
              <a:t>Arrow </a:t>
            </a:r>
            <a:r>
              <a:rPr lang="fr-FR" dirty="0" err="1"/>
              <a:t>function</a:t>
            </a:r>
            <a:r>
              <a:rPr lang="fr-FR" dirty="0"/>
              <a:t>: voir la démo</a:t>
            </a:r>
          </a:p>
          <a:p>
            <a:endParaRPr lang="fr-FR" dirty="0"/>
          </a:p>
          <a:p>
            <a:r>
              <a:rPr lang="fr-FR" dirty="0"/>
              <a:t>Promises: sert à faire des traitements asynchrone</a:t>
            </a:r>
          </a:p>
          <a:p>
            <a:endParaRPr lang="fr-FR" dirty="0"/>
          </a:p>
          <a:p>
            <a:endParaRPr lang="fr-FR" dirty="0"/>
          </a:p>
        </p:txBody>
      </p:sp>
      <p:sp>
        <p:nvSpPr>
          <p:cNvPr id="4" name="Slide Number Placeholder 3"/>
          <p:cNvSpPr>
            <a:spLocks noGrp="1"/>
          </p:cNvSpPr>
          <p:nvPr>
            <p:ph type="sldNum" sz="quarter" idx="5"/>
          </p:nvPr>
        </p:nvSpPr>
        <p:spPr/>
        <p:txBody>
          <a:bodyPr/>
          <a:lstStyle/>
          <a:p>
            <a:fld id="{C02BEA9B-4575-0F42-8049-34A0B5DFA3C5}" type="slidenum">
              <a:rPr lang="en-US" smtClean="0"/>
              <a:t>10</a:t>
            </a:fld>
            <a:endParaRPr lang="en-US"/>
          </a:p>
        </p:txBody>
      </p:sp>
    </p:spTree>
    <p:extLst>
      <p:ext uri="{BB962C8B-B14F-4D97-AF65-F5344CB8AC3E}">
        <p14:creationId xmlns:p14="http://schemas.microsoft.com/office/powerpoint/2010/main" val="146279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Nodejs</a:t>
            </a:r>
            <a:r>
              <a:rPr lang="fr-FR" dirty="0"/>
              <a:t>: c’est le javascript runtime côté serveur qui est basé sur le moteur V8 (google chrome)</a:t>
            </a:r>
          </a:p>
          <a:p>
            <a:endParaRPr lang="fr-FR" dirty="0"/>
          </a:p>
          <a:p>
            <a:r>
              <a:rPr lang="fr-FR" dirty="0" err="1"/>
              <a:t>Create</a:t>
            </a:r>
            <a:r>
              <a:rPr lang="fr-FR" dirty="0"/>
              <a:t>-React-App est équivalent de l’outil </a:t>
            </a:r>
            <a:r>
              <a:rPr lang="fr-FR" dirty="0" err="1"/>
              <a:t>Angular</a:t>
            </a:r>
            <a:r>
              <a:rPr lang="fr-FR" dirty="0"/>
              <a:t> « </a:t>
            </a:r>
            <a:r>
              <a:rPr lang="en-US" dirty="0"/>
              <a:t>@angular/cli</a:t>
            </a:r>
            <a:r>
              <a:rPr lang="fr-FR" dirty="0"/>
              <a:t> »</a:t>
            </a:r>
          </a:p>
          <a:p>
            <a:endParaRPr lang="fr-FR" dirty="0"/>
          </a:p>
          <a:p>
            <a:r>
              <a:rPr lang="fr-FR" dirty="0" err="1"/>
              <a:t>Git</a:t>
            </a:r>
            <a:r>
              <a:rPr lang="fr-FR" dirty="0"/>
              <a:t>: servira pour gérer les versions des packages React</a:t>
            </a:r>
          </a:p>
          <a:p>
            <a:endParaRPr lang="fr-FR" dirty="0"/>
          </a:p>
          <a:p>
            <a:r>
              <a:rPr lang="fr-FR" dirty="0"/>
              <a:t>Vous pouvez utiliser votre éditeur favorite pour le développer l’application React. Vs code est plus répandu et est maintenu par Microsoft.</a:t>
            </a:r>
          </a:p>
          <a:p>
            <a:endParaRPr lang="fr-FR" dirty="0"/>
          </a:p>
          <a:p>
            <a:r>
              <a:rPr lang="fr-FR" dirty="0"/>
              <a:t>Babel: est un compilateur du javascript (</a:t>
            </a:r>
            <a:r>
              <a:rPr lang="fr-FR" dirty="0" err="1"/>
              <a:t>ECMAScript</a:t>
            </a:r>
            <a:r>
              <a:rPr lang="fr-FR" dirty="0"/>
              <a:t> 6) à une version inférieure pour rendre compatible le script sur tous les navigateurs web.</a:t>
            </a:r>
          </a:p>
          <a:p>
            <a:endParaRPr lang="fr-FR" dirty="0"/>
          </a:p>
          <a:p>
            <a:r>
              <a:rPr lang="fr-FR" dirty="0" err="1"/>
              <a:t>Webpack</a:t>
            </a:r>
            <a:r>
              <a:rPr lang="fr-FR" dirty="0"/>
              <a:t>: est un module de gestionnaire de package. Il peut par exemple rassembler tous les fichiers (</a:t>
            </a:r>
            <a:r>
              <a:rPr lang="fr-FR" dirty="0" err="1"/>
              <a:t>javscript</a:t>
            </a:r>
            <a:r>
              <a:rPr lang="fr-FR" dirty="0"/>
              <a:t>, html, </a:t>
            </a:r>
            <a:r>
              <a:rPr lang="fr-FR" dirty="0" err="1"/>
              <a:t>css</a:t>
            </a:r>
            <a:r>
              <a:rPr lang="fr-FR" dirty="0"/>
              <a:t>, images tec..) code en un seul fichier afin d’optimiser le poids du code source.</a:t>
            </a:r>
          </a:p>
          <a:p>
            <a:endParaRPr lang="fr-FR" dirty="0"/>
          </a:p>
          <a:p>
            <a:endParaRPr lang="fr-FR" dirty="0"/>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11</a:t>
            </a:fld>
            <a:endParaRPr lang="en-US"/>
          </a:p>
        </p:txBody>
      </p:sp>
    </p:spTree>
    <p:extLst>
      <p:ext uri="{BB962C8B-B14F-4D97-AF65-F5344CB8AC3E}">
        <p14:creationId xmlns:p14="http://schemas.microsoft.com/office/powerpoint/2010/main" val="2267511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83B0E73-2BD7-FE42-9A24-A20F9AE1F8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027FE3E-CE3B-4047-9204-83044B2BE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1BFA8FF-1331-7A45-9B08-EEDCB3C586F2}"/>
              </a:ext>
            </a:extLst>
          </p:cNvPr>
          <p:cNvSpPr txBox="1"/>
          <p:nvPr userDrawn="1"/>
        </p:nvSpPr>
        <p:spPr>
          <a:xfrm>
            <a:off x="4455166" y="5029201"/>
            <a:ext cx="3281668" cy="523220"/>
          </a:xfrm>
          <a:prstGeom prst="rect">
            <a:avLst/>
          </a:prstGeom>
          <a:noFill/>
        </p:spPr>
        <p:txBody>
          <a:bodyPr wrap="none" rtlCol="0">
            <a:spAutoFit/>
          </a:bodyPr>
          <a:lstStyle/>
          <a:p>
            <a:r>
              <a:rPr lang="en-US" sz="2800" b="1" dirty="0">
                <a:solidFill>
                  <a:schemeClr val="bg1"/>
                </a:solidFill>
              </a:rPr>
              <a:t>#</a:t>
            </a:r>
            <a:r>
              <a:rPr lang="en-US" sz="2800" b="1" dirty="0" err="1">
                <a:solidFill>
                  <a:schemeClr val="bg1"/>
                </a:solidFill>
              </a:rPr>
              <a:t>TechforPeople</a:t>
            </a:r>
            <a:r>
              <a:rPr lang="en-US" sz="2800" b="1" dirty="0">
                <a:solidFill>
                  <a:schemeClr val="bg1"/>
                </a:solidFill>
              </a:rPr>
              <a:t>.</a:t>
            </a:r>
          </a:p>
        </p:txBody>
      </p:sp>
    </p:spTree>
    <p:extLst>
      <p:ext uri="{BB962C8B-B14F-4D97-AF65-F5344CB8AC3E}">
        <p14:creationId xmlns:p14="http://schemas.microsoft.com/office/powerpoint/2010/main" val="371613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37645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840456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4" name="Picture 3">
            <a:extLst>
              <a:ext uri="{FF2B5EF4-FFF2-40B4-BE49-F238E27FC236}">
                <a16:creationId xmlns:a16="http://schemas.microsoft.com/office/drawing/2014/main" id="{EDD79038-5E7D-974A-B084-F5CA88AE50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370907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868573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362264E8-DA8D-8242-A005-E3CC9BB69BEE}"/>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5" name="Picture 4">
            <a:extLst>
              <a:ext uri="{FF2B5EF4-FFF2-40B4-BE49-F238E27FC236}">
                <a16:creationId xmlns:a16="http://schemas.microsoft.com/office/drawing/2014/main" id="{7C5425D8-F385-7641-B23E-21FE4AB3DA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382369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en - 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1688122"/>
            <a:ext cx="6096000" cy="5169877"/>
          </a:xfrm>
          <a:prstGeom prst="rect">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Oval 2">
            <a:extLst>
              <a:ext uri="{FF2B5EF4-FFF2-40B4-BE49-F238E27FC236}">
                <a16:creationId xmlns:a16="http://schemas.microsoft.com/office/drawing/2014/main" id="{F4A2798E-65F4-284A-8325-BD1D2255039F}"/>
              </a:ext>
            </a:extLst>
          </p:cNvPr>
          <p:cNvSpPr/>
          <p:nvPr userDrawn="1"/>
        </p:nvSpPr>
        <p:spPr>
          <a:xfrm>
            <a:off x="9759462" y="441326"/>
            <a:ext cx="1899138" cy="1899138"/>
          </a:xfrm>
          <a:prstGeom prst="ellipse">
            <a:avLst/>
          </a:prstGeom>
          <a:solidFill>
            <a:schemeClr val="bg1"/>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photo</a:t>
            </a:r>
          </a:p>
        </p:txBody>
      </p:sp>
      <p:sp>
        <p:nvSpPr>
          <p:cNvPr id="8" name="Oval 7">
            <a:extLst>
              <a:ext uri="{FF2B5EF4-FFF2-40B4-BE49-F238E27FC236}">
                <a16:creationId xmlns:a16="http://schemas.microsoft.com/office/drawing/2014/main" id="{AB6A1B8A-9E56-4448-A56F-98EA0B0E8C87}"/>
              </a:ext>
            </a:extLst>
          </p:cNvPr>
          <p:cNvSpPr/>
          <p:nvPr userDrawn="1"/>
        </p:nvSpPr>
        <p:spPr>
          <a:xfrm>
            <a:off x="5644662" y="2340464"/>
            <a:ext cx="902676" cy="902676"/>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 name="Rectangle 3">
            <a:extLst>
              <a:ext uri="{FF2B5EF4-FFF2-40B4-BE49-F238E27FC236}">
                <a16:creationId xmlns:a16="http://schemas.microsoft.com/office/drawing/2014/main" id="{D7C168D2-AD7E-F749-A921-BF75D2E08386}"/>
              </a:ext>
            </a:extLst>
          </p:cNvPr>
          <p:cNvSpPr/>
          <p:nvPr userDrawn="1"/>
        </p:nvSpPr>
        <p:spPr>
          <a:xfrm>
            <a:off x="0" y="1688122"/>
            <a:ext cx="6096000" cy="5169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DE6246-EC98-C34B-B3F4-242C605055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9" name="Title 1">
            <a:extLst>
              <a:ext uri="{FF2B5EF4-FFF2-40B4-BE49-F238E27FC236}">
                <a16:creationId xmlns:a16="http://schemas.microsoft.com/office/drawing/2014/main" id="{D4EC4A1B-2CC6-8545-9B9D-E6A54F6486A6}"/>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9922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65472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332399"/>
          </a:xfrm>
        </p:spPr>
        <p:txBody>
          <a:bodyPr anchor="t">
            <a:spAutoFit/>
          </a:bodyPr>
          <a:lstStyle>
            <a:lvl1pPr>
              <a:defRPr sz="2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11587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439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White templa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04D05C-4803-6B42-8F3A-DE97DB29B5B4}"/>
              </a:ext>
            </a:extLst>
          </p:cNvPr>
          <p:cNvGrpSpPr/>
          <p:nvPr userDrawn="1"/>
        </p:nvGrpSpPr>
        <p:grpSpPr>
          <a:xfrm>
            <a:off x="0" y="1441938"/>
            <a:ext cx="12200883" cy="5416062"/>
            <a:chOff x="0" y="1441938"/>
            <a:chExt cx="16260016" cy="5416062"/>
          </a:xfrm>
        </p:grpSpPr>
        <p:sp>
          <p:nvSpPr>
            <p:cNvPr id="31" name="Rounded Rectangle 30">
              <a:extLst>
                <a:ext uri="{FF2B5EF4-FFF2-40B4-BE49-F238E27FC236}">
                  <a16:creationId xmlns:a16="http://schemas.microsoft.com/office/drawing/2014/main" id="{E88AF948-F198-CE44-B878-7BB961D424FF}"/>
                </a:ext>
              </a:extLst>
            </p:cNvPr>
            <p:cNvSpPr/>
            <p:nvPr userDrawn="1"/>
          </p:nvSpPr>
          <p:spPr>
            <a:xfrm>
              <a:off x="14208362" y="1461058"/>
              <a:ext cx="2039817" cy="3479652"/>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F2703FA-A6CC-8B48-8F32-08CEA588F3D6}"/>
                </a:ext>
              </a:extLst>
            </p:cNvPr>
            <p:cNvGrpSpPr/>
            <p:nvPr userDrawn="1"/>
          </p:nvGrpSpPr>
          <p:grpSpPr>
            <a:xfrm>
              <a:off x="0" y="1441938"/>
              <a:ext cx="16260016" cy="5416062"/>
              <a:chOff x="0" y="1441938"/>
              <a:chExt cx="16260016" cy="5416062"/>
            </a:xfrm>
          </p:grpSpPr>
          <p:grpSp>
            <p:nvGrpSpPr>
              <p:cNvPr id="2" name="Group 1">
                <a:extLst>
                  <a:ext uri="{FF2B5EF4-FFF2-40B4-BE49-F238E27FC236}">
                    <a16:creationId xmlns:a16="http://schemas.microsoft.com/office/drawing/2014/main" id="{F9ED2EE2-FF9F-1445-B89E-E85CD7E202AC}"/>
                  </a:ext>
                </a:extLst>
              </p:cNvPr>
              <p:cNvGrpSpPr/>
              <p:nvPr userDrawn="1"/>
            </p:nvGrpSpPr>
            <p:grpSpPr>
              <a:xfrm>
                <a:off x="10144364" y="1441938"/>
                <a:ext cx="6115652" cy="5416062"/>
                <a:chOff x="10159998" y="1441938"/>
                <a:chExt cx="6115652" cy="5416062"/>
              </a:xfrm>
            </p:grpSpPr>
            <p:sp>
              <p:nvSpPr>
                <p:cNvPr id="26" name="Rounded Rectangle 25">
                  <a:extLst>
                    <a:ext uri="{FF2B5EF4-FFF2-40B4-BE49-F238E27FC236}">
                      <a16:creationId xmlns:a16="http://schemas.microsoft.com/office/drawing/2014/main" id="{01B97367-7495-D84E-91FD-EEE8003296C3}"/>
                    </a:ext>
                  </a:extLst>
                </p:cNvPr>
                <p:cNvSpPr/>
                <p:nvPr userDrawn="1"/>
              </p:nvSpPr>
              <p:spPr>
                <a:xfrm>
                  <a:off x="10159998" y="1441938"/>
                  <a:ext cx="4063998" cy="541606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8C6E1D4-3DEC-FF45-9FFB-299744048380}"/>
                    </a:ext>
                  </a:extLst>
                </p:cNvPr>
                <p:cNvSpPr/>
                <p:nvPr userDrawn="1"/>
              </p:nvSpPr>
              <p:spPr>
                <a:xfrm>
                  <a:off x="12191997" y="1441938"/>
                  <a:ext cx="4083653" cy="541606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EFBCB050-8EB7-AF4E-B618-1446157A05F5}"/>
                    </a:ext>
                  </a:extLst>
                </p:cNvPr>
                <p:cNvSpPr/>
                <p:nvPr userDrawn="1"/>
              </p:nvSpPr>
              <p:spPr>
                <a:xfrm>
                  <a:off x="14026062" y="3909258"/>
                  <a:ext cx="2222116" cy="294874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338501"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04170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1333017"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17" name="Google Shape;76;p17">
            <a:extLst>
              <a:ext uri="{FF2B5EF4-FFF2-40B4-BE49-F238E27FC236}">
                <a16:creationId xmlns:a16="http://schemas.microsoft.com/office/drawing/2014/main" id="{D1B4B891-E791-3649-8082-4D775CFE7F3D}"/>
              </a:ext>
            </a:extLst>
          </p:cNvPr>
          <p:cNvPicPr preferRelativeResize="0"/>
          <p:nvPr userDrawn="1"/>
        </p:nvPicPr>
        <p:blipFill>
          <a:blip r:embed="rId4">
            <a:alphaModFix/>
          </a:blip>
          <a:stretch>
            <a:fillRect/>
          </a:stretch>
        </p:blipFill>
        <p:spPr>
          <a:xfrm>
            <a:off x="10990608" y="6179127"/>
            <a:ext cx="679887" cy="679887"/>
          </a:xfrm>
          <a:prstGeom prst="rect">
            <a:avLst/>
          </a:prstGeom>
          <a:noFill/>
          <a:ln>
            <a:noFill/>
          </a:ln>
        </p:spPr>
      </p:pic>
      <p:pic>
        <p:nvPicPr>
          <p:cNvPr id="21" name="Picture 20">
            <a:extLst>
              <a:ext uri="{FF2B5EF4-FFF2-40B4-BE49-F238E27FC236}">
                <a16:creationId xmlns:a16="http://schemas.microsoft.com/office/drawing/2014/main" id="{6FE1A8CD-CDA6-074B-A58A-8FC73A9B512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33514" y="1665289"/>
            <a:ext cx="3842549" cy="3809566"/>
          </a:xfrm>
          <a:prstGeom prst="rect">
            <a:avLst/>
          </a:prstGeom>
        </p:spPr>
      </p:pic>
      <p:sp>
        <p:nvSpPr>
          <p:cNvPr id="22" name="Text Placeholder 11">
            <a:extLst>
              <a:ext uri="{FF2B5EF4-FFF2-40B4-BE49-F238E27FC236}">
                <a16:creationId xmlns:a16="http://schemas.microsoft.com/office/drawing/2014/main" id="{4654E641-EE80-3E4E-89F6-A6E9A5430775}"/>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049989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92000" cy="5416062"/>
            <a:chOff x="0" y="1705708"/>
            <a:chExt cx="8127999"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430889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2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grpSp>
        <p:nvGrpSpPr>
          <p:cNvPr id="148" name="Group 147">
            <a:extLst>
              <a:ext uri="{FF2B5EF4-FFF2-40B4-BE49-F238E27FC236}">
                <a16:creationId xmlns:a16="http://schemas.microsoft.com/office/drawing/2014/main" id="{4525ED15-E1E5-2945-A786-3C7CF92CD446}"/>
              </a:ext>
            </a:extLst>
          </p:cNvPr>
          <p:cNvGrpSpPr/>
          <p:nvPr userDrawn="1"/>
        </p:nvGrpSpPr>
        <p:grpSpPr>
          <a:xfrm>
            <a:off x="3036186" y="-97269"/>
            <a:ext cx="9419589" cy="7060776"/>
            <a:chOff x="2775288" y="1269"/>
            <a:chExt cx="6858420" cy="5140964"/>
          </a:xfrm>
        </p:grpSpPr>
        <p:sp>
          <p:nvSpPr>
            <p:cNvPr id="4" name="Google Shape;1682;p176">
              <a:extLst>
                <a:ext uri="{FF2B5EF4-FFF2-40B4-BE49-F238E27FC236}">
                  <a16:creationId xmlns:a16="http://schemas.microsoft.com/office/drawing/2014/main" id="{42F615AC-EB17-6C46-BD27-D13EEB4FCA6F}"/>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a:t>
              </a:fld>
              <a:endParaRPr lang="en-GB"/>
            </a:p>
          </p:txBody>
        </p:sp>
        <p:sp>
          <p:nvSpPr>
            <p:cNvPr id="5" name="Google Shape;1683;p176">
              <a:extLst>
                <a:ext uri="{FF2B5EF4-FFF2-40B4-BE49-F238E27FC236}">
                  <a16:creationId xmlns:a16="http://schemas.microsoft.com/office/drawing/2014/main" id="{0EB8D6E7-DCEF-DF4A-BC0D-9E780F04F2ED}"/>
                </a:ext>
              </a:extLst>
            </p:cNvPr>
            <p:cNvSpPr/>
            <p:nvPr userDrawn="1"/>
          </p:nvSpPr>
          <p:spPr>
            <a:xfrm>
              <a:off x="9447905" y="4914487"/>
              <a:ext cx="105300" cy="207300"/>
            </a:xfrm>
            <a:custGeom>
              <a:avLst/>
              <a:gdLst/>
              <a:ahLst/>
              <a:cxnLst/>
              <a:rect l="l" t="t" r="r" b="b"/>
              <a:pathLst>
                <a:path w="120000" h="120000" extrusionOk="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 name="Google Shape;1684;p176">
              <a:extLst>
                <a:ext uri="{FF2B5EF4-FFF2-40B4-BE49-F238E27FC236}">
                  <a16:creationId xmlns:a16="http://schemas.microsoft.com/office/drawing/2014/main" id="{D85F7067-8799-064F-B27B-62D441114BFC}"/>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a:t>
              </a:fld>
              <a:endParaRPr lang="en-GB"/>
            </a:p>
          </p:txBody>
        </p:sp>
        <p:sp>
          <p:nvSpPr>
            <p:cNvPr id="8" name="Google Shape;1685;p176">
              <a:extLst>
                <a:ext uri="{FF2B5EF4-FFF2-40B4-BE49-F238E27FC236}">
                  <a16:creationId xmlns:a16="http://schemas.microsoft.com/office/drawing/2014/main" id="{DF04D28B-D2C8-C74A-AE79-258FC0BB10D9}"/>
                </a:ext>
              </a:extLst>
            </p:cNvPr>
            <p:cNvSpPr/>
            <p:nvPr userDrawn="1"/>
          </p:nvSpPr>
          <p:spPr>
            <a:xfrm>
              <a:off x="6089839" y="2770197"/>
              <a:ext cx="510300" cy="324600"/>
            </a:xfrm>
            <a:custGeom>
              <a:avLst/>
              <a:gdLst/>
              <a:ahLst/>
              <a:cxnLst/>
              <a:rect l="l" t="t" r="r" b="b"/>
              <a:pathLst>
                <a:path w="120000" h="120000" extrusionOk="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 name="Google Shape;1686;p176">
              <a:extLst>
                <a:ext uri="{FF2B5EF4-FFF2-40B4-BE49-F238E27FC236}">
                  <a16:creationId xmlns:a16="http://schemas.microsoft.com/office/drawing/2014/main" id="{AE5845E0-FAB4-4846-BBF6-869BFE5EA3AD}"/>
                </a:ext>
              </a:extLst>
            </p:cNvPr>
            <p:cNvSpPr/>
            <p:nvPr userDrawn="1"/>
          </p:nvSpPr>
          <p:spPr>
            <a:xfrm>
              <a:off x="3609017" y="4006416"/>
              <a:ext cx="1845900" cy="1121100"/>
            </a:xfrm>
            <a:custGeom>
              <a:avLst/>
              <a:gdLst/>
              <a:ahLst/>
              <a:cxnLst/>
              <a:rect l="l" t="t" r="r" b="b"/>
              <a:pathLst>
                <a:path w="120000" h="120000" extrusionOk="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 name="Google Shape;1687;p176">
              <a:extLst>
                <a:ext uri="{FF2B5EF4-FFF2-40B4-BE49-F238E27FC236}">
                  <a16:creationId xmlns:a16="http://schemas.microsoft.com/office/drawing/2014/main" id="{FC697866-ED94-0D4C-9206-3620092972D3}"/>
                </a:ext>
              </a:extLst>
            </p:cNvPr>
            <p:cNvSpPr/>
            <p:nvPr userDrawn="1"/>
          </p:nvSpPr>
          <p:spPr>
            <a:xfrm>
              <a:off x="2775288" y="3981260"/>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 name="Google Shape;1688;p176">
              <a:extLst>
                <a:ext uri="{FF2B5EF4-FFF2-40B4-BE49-F238E27FC236}">
                  <a16:creationId xmlns:a16="http://schemas.microsoft.com/office/drawing/2014/main" id="{E1D6D87E-CE9C-7A42-BEEA-326484FCF56D}"/>
                </a:ext>
              </a:extLst>
            </p:cNvPr>
            <p:cNvSpPr/>
            <p:nvPr userDrawn="1"/>
          </p:nvSpPr>
          <p:spPr>
            <a:xfrm>
              <a:off x="7832763" y="3800379"/>
              <a:ext cx="566700" cy="668400"/>
            </a:xfrm>
            <a:custGeom>
              <a:avLst/>
              <a:gdLst/>
              <a:ahLst/>
              <a:cxnLst/>
              <a:rect l="l" t="t" r="r" b="b"/>
              <a:pathLst>
                <a:path w="120000" h="120000" extrusionOk="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2" name="Google Shape;1689;p176">
              <a:extLst>
                <a:ext uri="{FF2B5EF4-FFF2-40B4-BE49-F238E27FC236}">
                  <a16:creationId xmlns:a16="http://schemas.microsoft.com/office/drawing/2014/main" id="{1AFB30DF-7216-EB40-B304-51C6EEC75AEC}"/>
                </a:ext>
              </a:extLst>
            </p:cNvPr>
            <p:cNvSpPr/>
            <p:nvPr userDrawn="1"/>
          </p:nvSpPr>
          <p:spPr>
            <a:xfrm>
              <a:off x="6919974" y="3317631"/>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 name="Google Shape;1690;p176">
              <a:extLst>
                <a:ext uri="{FF2B5EF4-FFF2-40B4-BE49-F238E27FC236}">
                  <a16:creationId xmlns:a16="http://schemas.microsoft.com/office/drawing/2014/main" id="{F7C29DAF-E001-154D-B53E-5826F51FDBE7}"/>
                </a:ext>
              </a:extLst>
            </p:cNvPr>
            <p:cNvSpPr/>
            <p:nvPr userDrawn="1"/>
          </p:nvSpPr>
          <p:spPr>
            <a:xfrm>
              <a:off x="8032810" y="3133157"/>
              <a:ext cx="618000" cy="222900"/>
            </a:xfrm>
            <a:custGeom>
              <a:avLst/>
              <a:gdLst/>
              <a:ahLst/>
              <a:cxnLst/>
              <a:rect l="l" t="t" r="r" b="b"/>
              <a:pathLst>
                <a:path w="120000" h="120000" extrusionOk="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 name="Google Shape;1691;p176">
              <a:extLst>
                <a:ext uri="{FF2B5EF4-FFF2-40B4-BE49-F238E27FC236}">
                  <a16:creationId xmlns:a16="http://schemas.microsoft.com/office/drawing/2014/main" id="{CC011F2D-9C10-7847-B859-E7E10F0E8F6F}"/>
                </a:ext>
              </a:extLst>
            </p:cNvPr>
            <p:cNvSpPr/>
            <p:nvPr userDrawn="1"/>
          </p:nvSpPr>
          <p:spPr>
            <a:xfrm>
              <a:off x="7815993" y="4208858"/>
              <a:ext cx="119700" cy="190500"/>
            </a:xfrm>
            <a:custGeom>
              <a:avLst/>
              <a:gdLst/>
              <a:ahLst/>
              <a:cxnLst/>
              <a:rect l="l" t="t" r="r" b="b"/>
              <a:pathLst>
                <a:path w="120000" h="120000" extrusionOk="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5" name="Google Shape;1692;p176">
              <a:extLst>
                <a:ext uri="{FF2B5EF4-FFF2-40B4-BE49-F238E27FC236}">
                  <a16:creationId xmlns:a16="http://schemas.microsoft.com/office/drawing/2014/main" id="{AD603386-B3E6-7445-BB2E-64C60D5E19DC}"/>
                </a:ext>
              </a:extLst>
            </p:cNvPr>
            <p:cNvSpPr/>
            <p:nvPr userDrawn="1"/>
          </p:nvSpPr>
          <p:spPr>
            <a:xfrm>
              <a:off x="7750109" y="4571818"/>
              <a:ext cx="45600" cy="62400"/>
            </a:xfrm>
            <a:custGeom>
              <a:avLst/>
              <a:gdLst/>
              <a:ahLst/>
              <a:cxnLst/>
              <a:rect l="l" t="t" r="r" b="b"/>
              <a:pathLst>
                <a:path w="120000" h="120000" extrusionOk="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6" name="Google Shape;1693;p176">
              <a:extLst>
                <a:ext uri="{FF2B5EF4-FFF2-40B4-BE49-F238E27FC236}">
                  <a16:creationId xmlns:a16="http://schemas.microsoft.com/office/drawing/2014/main" id="{30CCE510-D45F-3B4C-9319-340DEB41D6DD}"/>
                </a:ext>
              </a:extLst>
            </p:cNvPr>
            <p:cNvSpPr/>
            <p:nvPr userDrawn="1"/>
          </p:nvSpPr>
          <p:spPr>
            <a:xfrm>
              <a:off x="8508371" y="3142740"/>
              <a:ext cx="491100" cy="394200"/>
            </a:xfrm>
            <a:custGeom>
              <a:avLst/>
              <a:gdLst/>
              <a:ahLst/>
              <a:cxnLst/>
              <a:rect l="l" t="t" r="r" b="b"/>
              <a:pathLst>
                <a:path w="120000" h="120000" extrusionOk="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7" name="Google Shape;1694;p176">
              <a:extLst>
                <a:ext uri="{FF2B5EF4-FFF2-40B4-BE49-F238E27FC236}">
                  <a16:creationId xmlns:a16="http://schemas.microsoft.com/office/drawing/2014/main" id="{FEA490EA-4DF2-B846-8B4F-06E96058BEF9}"/>
                </a:ext>
              </a:extLst>
            </p:cNvPr>
            <p:cNvSpPr/>
            <p:nvPr userDrawn="1"/>
          </p:nvSpPr>
          <p:spPr>
            <a:xfrm>
              <a:off x="5275276" y="4015999"/>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8" name="Google Shape;1695;p176">
              <a:extLst>
                <a:ext uri="{FF2B5EF4-FFF2-40B4-BE49-F238E27FC236}">
                  <a16:creationId xmlns:a16="http://schemas.microsoft.com/office/drawing/2014/main" id="{E5674F06-2461-744B-BF72-64A2934EB208}"/>
                </a:ext>
              </a:extLst>
            </p:cNvPr>
            <p:cNvSpPr/>
            <p:nvPr userDrawn="1"/>
          </p:nvSpPr>
          <p:spPr>
            <a:xfrm>
              <a:off x="3961195" y="3045711"/>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9" name="Google Shape;1696;p176">
              <a:extLst>
                <a:ext uri="{FF2B5EF4-FFF2-40B4-BE49-F238E27FC236}">
                  <a16:creationId xmlns:a16="http://schemas.microsoft.com/office/drawing/2014/main" id="{1AC77809-4296-3B4D-A428-DEF53A92BDC5}"/>
                </a:ext>
              </a:extLst>
            </p:cNvPr>
            <p:cNvSpPr/>
            <p:nvPr userDrawn="1"/>
          </p:nvSpPr>
          <p:spPr>
            <a:xfrm>
              <a:off x="5318400" y="2022716"/>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0" name="Google Shape;1697;p176">
              <a:extLst>
                <a:ext uri="{FF2B5EF4-FFF2-40B4-BE49-F238E27FC236}">
                  <a16:creationId xmlns:a16="http://schemas.microsoft.com/office/drawing/2014/main" id="{BD0B0BA4-DA36-424A-9BED-A1A927B87ED0}"/>
                </a:ext>
              </a:extLst>
            </p:cNvPr>
            <p:cNvSpPr/>
            <p:nvPr userDrawn="1"/>
          </p:nvSpPr>
          <p:spPr>
            <a:xfrm>
              <a:off x="3829428" y="3212217"/>
              <a:ext cx="353400" cy="608400"/>
            </a:xfrm>
            <a:custGeom>
              <a:avLst/>
              <a:gdLst/>
              <a:ahLst/>
              <a:cxnLst/>
              <a:rect l="l" t="t" r="r" b="b"/>
              <a:pathLst>
                <a:path w="120000" h="120000" extrusionOk="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21" name="Google Shape;1698;p176">
              <a:extLst>
                <a:ext uri="{FF2B5EF4-FFF2-40B4-BE49-F238E27FC236}">
                  <a16:creationId xmlns:a16="http://schemas.microsoft.com/office/drawing/2014/main" id="{C04F4498-7BF2-764B-8500-2A295C11539A}"/>
                </a:ext>
              </a:extLst>
            </p:cNvPr>
            <p:cNvSpPr/>
            <p:nvPr userDrawn="1"/>
          </p:nvSpPr>
          <p:spPr>
            <a:xfrm>
              <a:off x="5177050" y="2161671"/>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2" name="Google Shape;1699;p176">
              <a:extLst>
                <a:ext uri="{FF2B5EF4-FFF2-40B4-BE49-F238E27FC236}">
                  <a16:creationId xmlns:a16="http://schemas.microsoft.com/office/drawing/2014/main" id="{0F468211-576E-5642-994B-A954508134CF}"/>
                </a:ext>
              </a:extLst>
            </p:cNvPr>
            <p:cNvSpPr/>
            <p:nvPr userDrawn="1"/>
          </p:nvSpPr>
          <p:spPr>
            <a:xfrm>
              <a:off x="5097989" y="2349739"/>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3" name="Google Shape;1700;p176">
              <a:extLst>
                <a:ext uri="{FF2B5EF4-FFF2-40B4-BE49-F238E27FC236}">
                  <a16:creationId xmlns:a16="http://schemas.microsoft.com/office/drawing/2014/main" id="{38C3B5E5-70DB-7A4C-8914-B87D3CDDC52E}"/>
                </a:ext>
              </a:extLst>
            </p:cNvPr>
            <p:cNvSpPr/>
            <p:nvPr userDrawn="1"/>
          </p:nvSpPr>
          <p:spPr>
            <a:xfrm>
              <a:off x="5876615" y="2965453"/>
              <a:ext cx="233700" cy="166500"/>
            </a:xfrm>
            <a:custGeom>
              <a:avLst/>
              <a:gdLst/>
              <a:ahLst/>
              <a:cxnLst/>
              <a:rect l="l" t="t" r="r" b="b"/>
              <a:pathLst>
                <a:path w="120000" h="120000" extrusionOk="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4" name="Google Shape;1701;p176">
              <a:extLst>
                <a:ext uri="{FF2B5EF4-FFF2-40B4-BE49-F238E27FC236}">
                  <a16:creationId xmlns:a16="http://schemas.microsoft.com/office/drawing/2014/main" id="{519093CA-352B-8442-92C7-CA3E376A4EA7}"/>
                </a:ext>
              </a:extLst>
            </p:cNvPr>
            <p:cNvSpPr/>
            <p:nvPr userDrawn="1"/>
          </p:nvSpPr>
          <p:spPr>
            <a:xfrm>
              <a:off x="5310015" y="2939099"/>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5" name="Google Shape;1702;p176">
              <a:extLst>
                <a:ext uri="{FF2B5EF4-FFF2-40B4-BE49-F238E27FC236}">
                  <a16:creationId xmlns:a16="http://schemas.microsoft.com/office/drawing/2014/main" id="{6BBE7DF1-0FD2-FB44-B097-AB55EF9CC230}"/>
                </a:ext>
              </a:extLst>
            </p:cNvPr>
            <p:cNvSpPr/>
            <p:nvPr userDrawn="1"/>
          </p:nvSpPr>
          <p:spPr>
            <a:xfrm>
              <a:off x="5562769" y="1712464"/>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6" name="Google Shape;1703;p176">
              <a:extLst>
                <a:ext uri="{FF2B5EF4-FFF2-40B4-BE49-F238E27FC236}">
                  <a16:creationId xmlns:a16="http://schemas.microsoft.com/office/drawing/2014/main" id="{B5163260-D6EC-E84F-90D6-C14B0856B420}"/>
                </a:ext>
              </a:extLst>
            </p:cNvPr>
            <p:cNvSpPr/>
            <p:nvPr userDrawn="1"/>
          </p:nvSpPr>
          <p:spPr>
            <a:xfrm>
              <a:off x="6598941" y="1856210"/>
              <a:ext cx="643200" cy="578700"/>
            </a:xfrm>
            <a:custGeom>
              <a:avLst/>
              <a:gdLst/>
              <a:ahLst/>
              <a:cxnLst/>
              <a:rect l="l" t="t" r="r" b="b"/>
              <a:pathLst>
                <a:path w="120000" h="120000" extrusionOk="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7" name="Google Shape;1704;p176">
              <a:extLst>
                <a:ext uri="{FF2B5EF4-FFF2-40B4-BE49-F238E27FC236}">
                  <a16:creationId xmlns:a16="http://schemas.microsoft.com/office/drawing/2014/main" id="{D93F9B45-9E35-B844-AD34-31B5789D8C49}"/>
                </a:ext>
              </a:extLst>
            </p:cNvPr>
            <p:cNvSpPr/>
            <p:nvPr userDrawn="1"/>
          </p:nvSpPr>
          <p:spPr>
            <a:xfrm>
              <a:off x="6450403" y="1651372"/>
              <a:ext cx="434700" cy="273000"/>
            </a:xfrm>
            <a:custGeom>
              <a:avLst/>
              <a:gdLst/>
              <a:ahLst/>
              <a:cxnLst/>
              <a:rect l="l" t="t" r="r" b="b"/>
              <a:pathLst>
                <a:path w="120000" h="120000" extrusionOk="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8" name="Google Shape;1705;p176">
              <a:extLst>
                <a:ext uri="{FF2B5EF4-FFF2-40B4-BE49-F238E27FC236}">
                  <a16:creationId xmlns:a16="http://schemas.microsoft.com/office/drawing/2014/main" id="{1641C4E0-9F41-BA49-B916-75F258A28936}"/>
                </a:ext>
              </a:extLst>
            </p:cNvPr>
            <p:cNvSpPr/>
            <p:nvPr userDrawn="1"/>
          </p:nvSpPr>
          <p:spPr>
            <a:xfrm>
              <a:off x="6555817" y="1464501"/>
              <a:ext cx="275400" cy="237300"/>
            </a:xfrm>
            <a:custGeom>
              <a:avLst/>
              <a:gdLst/>
              <a:ahLst/>
              <a:cxnLst/>
              <a:rect l="l" t="t" r="r" b="b"/>
              <a:pathLst>
                <a:path w="120000" h="120000" extrusionOk="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9" name="Google Shape;1706;p176">
              <a:extLst>
                <a:ext uri="{FF2B5EF4-FFF2-40B4-BE49-F238E27FC236}">
                  <a16:creationId xmlns:a16="http://schemas.microsoft.com/office/drawing/2014/main" id="{2C022E2A-0CDE-1D43-877C-B954B53BF3A2}"/>
                </a:ext>
              </a:extLst>
            </p:cNvPr>
            <p:cNvSpPr/>
            <p:nvPr userDrawn="1"/>
          </p:nvSpPr>
          <p:spPr>
            <a:xfrm>
              <a:off x="6141348" y="2656398"/>
              <a:ext cx="449100" cy="213300"/>
            </a:xfrm>
            <a:custGeom>
              <a:avLst/>
              <a:gdLst/>
              <a:ahLst/>
              <a:cxnLst/>
              <a:rect l="l" t="t" r="r" b="b"/>
              <a:pathLst>
                <a:path w="120000" h="120000" extrusionOk="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0" name="Google Shape;1707;p176">
              <a:extLst>
                <a:ext uri="{FF2B5EF4-FFF2-40B4-BE49-F238E27FC236}">
                  <a16:creationId xmlns:a16="http://schemas.microsoft.com/office/drawing/2014/main" id="{E3621CF8-5BE3-4E41-840F-7128B1B9934E}"/>
                </a:ext>
              </a:extLst>
            </p:cNvPr>
            <p:cNvSpPr/>
            <p:nvPr userDrawn="1"/>
          </p:nvSpPr>
          <p:spPr>
            <a:xfrm>
              <a:off x="6344989" y="1989175"/>
              <a:ext cx="202500" cy="128100"/>
            </a:xfrm>
            <a:custGeom>
              <a:avLst/>
              <a:gdLst/>
              <a:ahLst/>
              <a:cxnLst/>
              <a:rect l="l" t="t" r="r" b="b"/>
              <a:pathLst>
                <a:path w="120000" h="120000" extrusionOk="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1" name="Google Shape;1708;p176">
              <a:extLst>
                <a:ext uri="{FF2B5EF4-FFF2-40B4-BE49-F238E27FC236}">
                  <a16:creationId xmlns:a16="http://schemas.microsoft.com/office/drawing/2014/main" id="{F808EF09-2409-E048-800A-4F774D5C6F75}"/>
                </a:ext>
              </a:extLst>
            </p:cNvPr>
            <p:cNvSpPr/>
            <p:nvPr userDrawn="1"/>
          </p:nvSpPr>
          <p:spPr>
            <a:xfrm>
              <a:off x="5955676" y="2050268"/>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2" name="Google Shape;1709;p176">
              <a:extLst>
                <a:ext uri="{FF2B5EF4-FFF2-40B4-BE49-F238E27FC236}">
                  <a16:creationId xmlns:a16="http://schemas.microsoft.com/office/drawing/2014/main" id="{5AF209B2-B398-B041-8DF0-7935739FB636}"/>
                </a:ext>
              </a:extLst>
            </p:cNvPr>
            <p:cNvSpPr/>
            <p:nvPr userDrawn="1"/>
          </p:nvSpPr>
          <p:spPr>
            <a:xfrm>
              <a:off x="5877813" y="3013368"/>
              <a:ext cx="447900" cy="382200"/>
            </a:xfrm>
            <a:custGeom>
              <a:avLst/>
              <a:gdLst/>
              <a:ahLst/>
              <a:cxnLst/>
              <a:rect l="l" t="t" r="r" b="b"/>
              <a:pathLst>
                <a:path w="120000" h="120000" extrusionOk="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3" name="Google Shape;1710;p176">
              <a:extLst>
                <a:ext uri="{FF2B5EF4-FFF2-40B4-BE49-F238E27FC236}">
                  <a16:creationId xmlns:a16="http://schemas.microsoft.com/office/drawing/2014/main" id="{FA12E7FE-3962-D240-B212-DDE34C18C3D2}"/>
                </a:ext>
              </a:extLst>
            </p:cNvPr>
            <p:cNvSpPr/>
            <p:nvPr userDrawn="1"/>
          </p:nvSpPr>
          <p:spPr>
            <a:xfrm>
              <a:off x="6449205" y="1847825"/>
              <a:ext cx="364200" cy="311400"/>
            </a:xfrm>
            <a:custGeom>
              <a:avLst/>
              <a:gdLst/>
              <a:ahLst/>
              <a:cxnLst/>
              <a:rect l="l" t="t" r="r" b="b"/>
              <a:pathLst>
                <a:path w="120000" h="120000" extrusionOk="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4" name="Google Shape;1711;p176">
              <a:extLst>
                <a:ext uri="{FF2B5EF4-FFF2-40B4-BE49-F238E27FC236}">
                  <a16:creationId xmlns:a16="http://schemas.microsoft.com/office/drawing/2014/main" id="{D02085F1-281F-5241-B1F7-231C6ABC72C7}"/>
                </a:ext>
              </a:extLst>
            </p:cNvPr>
            <p:cNvSpPr/>
            <p:nvPr userDrawn="1"/>
          </p:nvSpPr>
          <p:spPr>
            <a:xfrm>
              <a:off x="4482276" y="2383280"/>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5" name="Google Shape;1712;p176">
              <a:extLst>
                <a:ext uri="{FF2B5EF4-FFF2-40B4-BE49-F238E27FC236}">
                  <a16:creationId xmlns:a16="http://schemas.microsoft.com/office/drawing/2014/main" id="{A040E1E6-291B-FB44-912E-70910024048B}"/>
                </a:ext>
              </a:extLst>
            </p:cNvPr>
            <p:cNvSpPr/>
            <p:nvPr userDrawn="1"/>
          </p:nvSpPr>
          <p:spPr>
            <a:xfrm>
              <a:off x="7814795" y="4468800"/>
              <a:ext cx="61200" cy="131700"/>
            </a:xfrm>
            <a:custGeom>
              <a:avLst/>
              <a:gdLst/>
              <a:ahLst/>
              <a:cxnLst/>
              <a:rect l="l" t="t" r="r" b="b"/>
              <a:pathLst>
                <a:path w="120000" h="120000" extrusionOk="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6" name="Google Shape;1713;p176">
              <a:extLst>
                <a:ext uri="{FF2B5EF4-FFF2-40B4-BE49-F238E27FC236}">
                  <a16:creationId xmlns:a16="http://schemas.microsoft.com/office/drawing/2014/main" id="{34C74844-7456-E54A-95D0-B4957E6A32E9}"/>
                </a:ext>
              </a:extLst>
            </p:cNvPr>
            <p:cNvSpPr/>
            <p:nvPr userDrawn="1"/>
          </p:nvSpPr>
          <p:spPr>
            <a:xfrm>
              <a:off x="6567796" y="2259898"/>
              <a:ext cx="1312800" cy="886500"/>
            </a:xfrm>
            <a:custGeom>
              <a:avLst/>
              <a:gdLst/>
              <a:ahLst/>
              <a:cxnLst/>
              <a:rect l="l" t="t" r="r" b="b"/>
              <a:pathLst>
                <a:path w="120000" h="120000" extrusionOk="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7" name="Google Shape;1714;p176">
              <a:extLst>
                <a:ext uri="{FF2B5EF4-FFF2-40B4-BE49-F238E27FC236}">
                  <a16:creationId xmlns:a16="http://schemas.microsoft.com/office/drawing/2014/main" id="{C42F35EF-DA10-1947-BCED-7BBB132856E1}"/>
                </a:ext>
              </a:extLst>
            </p:cNvPr>
            <p:cNvSpPr/>
            <p:nvPr userDrawn="1"/>
          </p:nvSpPr>
          <p:spPr>
            <a:xfrm>
              <a:off x="8690091" y="2691721"/>
              <a:ext cx="836100" cy="862500"/>
            </a:xfrm>
            <a:custGeom>
              <a:avLst/>
              <a:gdLst/>
              <a:ahLst/>
              <a:cxnLst/>
              <a:rect l="l" t="t" r="r" b="b"/>
              <a:pathLst>
                <a:path w="120000" h="120000" extrusionOk="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8" name="Google Shape;1715;p176">
              <a:extLst>
                <a:ext uri="{FF2B5EF4-FFF2-40B4-BE49-F238E27FC236}">
                  <a16:creationId xmlns:a16="http://schemas.microsoft.com/office/drawing/2014/main" id="{FE5F8829-FF3B-1B47-9CD1-CA36625EAA06}"/>
                </a:ext>
              </a:extLst>
            </p:cNvPr>
            <p:cNvSpPr/>
            <p:nvPr userDrawn="1"/>
          </p:nvSpPr>
          <p:spPr>
            <a:xfrm>
              <a:off x="8362229" y="3304454"/>
              <a:ext cx="352200" cy="238500"/>
            </a:xfrm>
            <a:custGeom>
              <a:avLst/>
              <a:gdLst/>
              <a:ahLst/>
              <a:cxnLst/>
              <a:rect l="l" t="t" r="r" b="b"/>
              <a:pathLst>
                <a:path w="120000" h="120000" extrusionOk="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9" name="Google Shape;1716;p176">
              <a:extLst>
                <a:ext uri="{FF2B5EF4-FFF2-40B4-BE49-F238E27FC236}">
                  <a16:creationId xmlns:a16="http://schemas.microsoft.com/office/drawing/2014/main" id="{5BE4D19D-2B94-5349-AC98-418201E4258A}"/>
                </a:ext>
              </a:extLst>
            </p:cNvPr>
            <p:cNvSpPr/>
            <p:nvPr userDrawn="1"/>
          </p:nvSpPr>
          <p:spPr>
            <a:xfrm>
              <a:off x="8551495" y="3469763"/>
              <a:ext cx="124500" cy="75600"/>
            </a:xfrm>
            <a:custGeom>
              <a:avLst/>
              <a:gdLst/>
              <a:ahLst/>
              <a:cxnLst/>
              <a:rect l="l" t="t" r="r" b="b"/>
              <a:pathLst>
                <a:path w="120000" h="120000" extrusionOk="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0" name="Google Shape;1717;p176">
              <a:extLst>
                <a:ext uri="{FF2B5EF4-FFF2-40B4-BE49-F238E27FC236}">
                  <a16:creationId xmlns:a16="http://schemas.microsoft.com/office/drawing/2014/main" id="{C789BE4C-0E37-8D4D-A059-E0DCF2AEEF06}"/>
                </a:ext>
              </a:extLst>
            </p:cNvPr>
            <p:cNvSpPr/>
            <p:nvPr userDrawn="1"/>
          </p:nvSpPr>
          <p:spPr>
            <a:xfrm>
              <a:off x="6258741" y="3337995"/>
              <a:ext cx="152100" cy="183300"/>
            </a:xfrm>
            <a:custGeom>
              <a:avLst/>
              <a:gdLst/>
              <a:ahLst/>
              <a:cxnLst/>
              <a:rect l="l" t="t" r="r" b="b"/>
              <a:pathLst>
                <a:path w="120000" h="120000" extrusionOk="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1" name="Google Shape;1718;p176">
              <a:extLst>
                <a:ext uri="{FF2B5EF4-FFF2-40B4-BE49-F238E27FC236}">
                  <a16:creationId xmlns:a16="http://schemas.microsoft.com/office/drawing/2014/main" id="{4C7CB2BC-1D35-414A-85E0-02EA6DEB15E1}"/>
                </a:ext>
              </a:extLst>
            </p:cNvPr>
            <p:cNvSpPr/>
            <p:nvPr userDrawn="1"/>
          </p:nvSpPr>
          <p:spPr>
            <a:xfrm>
              <a:off x="6057496" y="3151125"/>
              <a:ext cx="293400" cy="280200"/>
            </a:xfrm>
            <a:custGeom>
              <a:avLst/>
              <a:gdLst/>
              <a:ahLst/>
              <a:cxnLst/>
              <a:rect l="l" t="t" r="r" b="b"/>
              <a:pathLst>
                <a:path w="120000" h="120000" extrusionOk="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2" name="Google Shape;1719;p176">
              <a:extLst>
                <a:ext uri="{FF2B5EF4-FFF2-40B4-BE49-F238E27FC236}">
                  <a16:creationId xmlns:a16="http://schemas.microsoft.com/office/drawing/2014/main" id="{D6BA7AF8-65ED-AE4A-8106-AF7F6EC55771}"/>
                </a:ext>
              </a:extLst>
            </p:cNvPr>
            <p:cNvSpPr/>
            <p:nvPr userDrawn="1"/>
          </p:nvSpPr>
          <p:spPr>
            <a:xfrm>
              <a:off x="6338999" y="3449399"/>
              <a:ext cx="142500" cy="333000"/>
            </a:xfrm>
            <a:custGeom>
              <a:avLst/>
              <a:gdLst/>
              <a:ahLst/>
              <a:cxnLst/>
              <a:rect l="l" t="t" r="r" b="b"/>
              <a:pathLst>
                <a:path w="120000" h="120000" extrusionOk="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3" name="Google Shape;1720;p176">
              <a:extLst>
                <a:ext uri="{FF2B5EF4-FFF2-40B4-BE49-F238E27FC236}">
                  <a16:creationId xmlns:a16="http://schemas.microsoft.com/office/drawing/2014/main" id="{5AFD20E1-1710-6E4E-831A-DBD2D7E3DE85}"/>
                </a:ext>
              </a:extLst>
            </p:cNvPr>
            <p:cNvSpPr/>
            <p:nvPr userDrawn="1"/>
          </p:nvSpPr>
          <p:spPr>
            <a:xfrm>
              <a:off x="6204836" y="3401483"/>
              <a:ext cx="57600" cy="50400"/>
            </a:xfrm>
            <a:custGeom>
              <a:avLst/>
              <a:gdLst/>
              <a:ahLst/>
              <a:cxnLst/>
              <a:rect l="l" t="t" r="r" b="b"/>
              <a:pathLst>
                <a:path w="120000" h="120000" extrusionOk="0">
                  <a:moveTo>
                    <a:pt x="27500" y="0"/>
                  </a:moveTo>
                  <a:lnTo>
                    <a:pt x="0" y="37142"/>
                  </a:lnTo>
                  <a:lnTo>
                    <a:pt x="75000" y="85714"/>
                  </a:lnTo>
                  <a:lnTo>
                    <a:pt x="112500" y="120000"/>
                  </a:lnTo>
                  <a:lnTo>
                    <a:pt x="120000" y="71428"/>
                  </a:lnTo>
                  <a:lnTo>
                    <a:pt x="275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4" name="Google Shape;1721;p176">
              <a:extLst>
                <a:ext uri="{FF2B5EF4-FFF2-40B4-BE49-F238E27FC236}">
                  <a16:creationId xmlns:a16="http://schemas.microsoft.com/office/drawing/2014/main" id="{2E918416-000A-1146-8C0A-598C0909AC63}"/>
                </a:ext>
              </a:extLst>
            </p:cNvPr>
            <p:cNvSpPr/>
            <p:nvPr userDrawn="1"/>
          </p:nvSpPr>
          <p:spPr>
            <a:xfrm>
              <a:off x="6576181" y="3246956"/>
              <a:ext cx="523500" cy="340200"/>
            </a:xfrm>
            <a:custGeom>
              <a:avLst/>
              <a:gdLst/>
              <a:ahLst/>
              <a:cxnLst/>
              <a:rect l="l" t="t" r="r" b="b"/>
              <a:pathLst>
                <a:path w="120000" h="120000" extrusionOk="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5" name="Google Shape;1722;p176">
              <a:extLst>
                <a:ext uri="{FF2B5EF4-FFF2-40B4-BE49-F238E27FC236}">
                  <a16:creationId xmlns:a16="http://schemas.microsoft.com/office/drawing/2014/main" id="{DB2D3CA4-5964-4B4E-A431-2D36B3F37EFE}"/>
                </a:ext>
              </a:extLst>
            </p:cNvPr>
            <p:cNvSpPr/>
            <p:nvPr userDrawn="1"/>
          </p:nvSpPr>
          <p:spPr>
            <a:xfrm>
              <a:off x="6403685" y="2795353"/>
              <a:ext cx="756000" cy="522300"/>
            </a:xfrm>
            <a:custGeom>
              <a:avLst/>
              <a:gdLst/>
              <a:ahLst/>
              <a:cxnLst/>
              <a:rect l="l" t="t" r="r" b="b"/>
              <a:pathLst>
                <a:path w="120000" h="120000" extrusionOk="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6" name="Google Shape;1723;p176">
              <a:extLst>
                <a:ext uri="{FF2B5EF4-FFF2-40B4-BE49-F238E27FC236}">
                  <a16:creationId xmlns:a16="http://schemas.microsoft.com/office/drawing/2014/main" id="{A4AC33C9-351E-7047-B93A-D54BA6DE3DA7}"/>
                </a:ext>
              </a:extLst>
            </p:cNvPr>
            <p:cNvSpPr/>
            <p:nvPr userDrawn="1"/>
          </p:nvSpPr>
          <p:spPr>
            <a:xfrm>
              <a:off x="6410873" y="3532053"/>
              <a:ext cx="548700" cy="604800"/>
            </a:xfrm>
            <a:custGeom>
              <a:avLst/>
              <a:gdLst/>
              <a:ahLst/>
              <a:cxnLst/>
              <a:rect l="l" t="t" r="r" b="b"/>
              <a:pathLst>
                <a:path w="120000" h="120000" extrusionOk="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7" name="Google Shape;1724;p176">
              <a:extLst>
                <a:ext uri="{FF2B5EF4-FFF2-40B4-BE49-F238E27FC236}">
                  <a16:creationId xmlns:a16="http://schemas.microsoft.com/office/drawing/2014/main" id="{07B4DB3E-8F55-664D-AC0D-0019DB449F8D}"/>
                </a:ext>
              </a:extLst>
            </p:cNvPr>
            <p:cNvSpPr/>
            <p:nvPr userDrawn="1"/>
          </p:nvSpPr>
          <p:spPr>
            <a:xfrm>
              <a:off x="6927161" y="3504501"/>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8" name="Google Shape;1725;p176">
              <a:extLst>
                <a:ext uri="{FF2B5EF4-FFF2-40B4-BE49-F238E27FC236}">
                  <a16:creationId xmlns:a16="http://schemas.microsoft.com/office/drawing/2014/main" id="{20046B96-E9A5-A849-97B2-90A3D959CDCF}"/>
                </a:ext>
              </a:extLst>
            </p:cNvPr>
            <p:cNvSpPr/>
            <p:nvPr userDrawn="1"/>
          </p:nvSpPr>
          <p:spPr>
            <a:xfrm>
              <a:off x="5578342" y="2734261"/>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9" name="Google Shape;1726;p176">
              <a:extLst>
                <a:ext uri="{FF2B5EF4-FFF2-40B4-BE49-F238E27FC236}">
                  <a16:creationId xmlns:a16="http://schemas.microsoft.com/office/drawing/2014/main" id="{417D25AA-D235-0E4B-AC0D-672BEECD7E2B}"/>
                </a:ext>
              </a:extLst>
            </p:cNvPr>
            <p:cNvSpPr/>
            <p:nvPr userDrawn="1"/>
          </p:nvSpPr>
          <p:spPr>
            <a:xfrm>
              <a:off x="5269287" y="2831289"/>
              <a:ext cx="378600" cy="207300"/>
            </a:xfrm>
            <a:custGeom>
              <a:avLst/>
              <a:gdLst/>
              <a:ahLst/>
              <a:cxnLst/>
              <a:rect l="l" t="t" r="r" b="b"/>
              <a:pathLst>
                <a:path w="120000" h="120000" extrusionOk="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0" name="Google Shape;1727;p176">
              <a:extLst>
                <a:ext uri="{FF2B5EF4-FFF2-40B4-BE49-F238E27FC236}">
                  <a16:creationId xmlns:a16="http://schemas.microsoft.com/office/drawing/2014/main" id="{F62F3E1D-BE2E-AD4E-94F1-E392329C48B5}"/>
                </a:ext>
              </a:extLst>
            </p:cNvPr>
            <p:cNvSpPr/>
            <p:nvPr userDrawn="1"/>
          </p:nvSpPr>
          <p:spPr>
            <a:xfrm>
              <a:off x="5798753" y="2483902"/>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1" name="Google Shape;1728;p176">
              <a:extLst>
                <a:ext uri="{FF2B5EF4-FFF2-40B4-BE49-F238E27FC236}">
                  <a16:creationId xmlns:a16="http://schemas.microsoft.com/office/drawing/2014/main" id="{17BA1BA7-9C40-7548-872D-918D334BE3EB}"/>
                </a:ext>
              </a:extLst>
            </p:cNvPr>
            <p:cNvSpPr/>
            <p:nvPr userDrawn="1"/>
          </p:nvSpPr>
          <p:spPr>
            <a:xfrm>
              <a:off x="6879246" y="2763010"/>
              <a:ext cx="301800" cy="323400"/>
            </a:xfrm>
            <a:custGeom>
              <a:avLst/>
              <a:gdLst/>
              <a:ahLst/>
              <a:cxnLst/>
              <a:rect l="l" t="t" r="r" b="b"/>
              <a:pathLst>
                <a:path w="120000" h="120000" extrusionOk="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2" name="Google Shape;1729;p176">
              <a:extLst>
                <a:ext uri="{FF2B5EF4-FFF2-40B4-BE49-F238E27FC236}">
                  <a16:creationId xmlns:a16="http://schemas.microsoft.com/office/drawing/2014/main" id="{DBB5390E-3642-A144-BF85-653EECADDBB9}"/>
                </a:ext>
              </a:extLst>
            </p:cNvPr>
            <p:cNvSpPr/>
            <p:nvPr userDrawn="1"/>
          </p:nvSpPr>
          <p:spPr>
            <a:xfrm>
              <a:off x="5313609" y="2537807"/>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3" name="Google Shape;1730;p176">
              <a:extLst>
                <a:ext uri="{FF2B5EF4-FFF2-40B4-BE49-F238E27FC236}">
                  <a16:creationId xmlns:a16="http://schemas.microsoft.com/office/drawing/2014/main" id="{4576BE9B-B558-5442-9C71-9E8C3D9E2F97}"/>
                </a:ext>
              </a:extLst>
            </p:cNvPr>
            <p:cNvSpPr/>
            <p:nvPr userDrawn="1"/>
          </p:nvSpPr>
          <p:spPr>
            <a:xfrm>
              <a:off x="7927038" y="474434"/>
              <a:ext cx="1599300" cy="2607900"/>
            </a:xfrm>
            <a:custGeom>
              <a:avLst/>
              <a:gdLst/>
              <a:ahLst/>
              <a:cxnLst/>
              <a:rect l="l" t="t" r="r" b="b"/>
              <a:pathLst>
                <a:path w="120000" h="120000" extrusionOk="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4" name="Google Shape;1731;p176">
              <a:extLst>
                <a:ext uri="{FF2B5EF4-FFF2-40B4-BE49-F238E27FC236}">
                  <a16:creationId xmlns:a16="http://schemas.microsoft.com/office/drawing/2014/main" id="{34BC8D66-69B9-EC47-BAF8-3CEFEB12A6A4}"/>
                </a:ext>
              </a:extLst>
            </p:cNvPr>
            <p:cNvSpPr/>
            <p:nvPr userDrawn="1"/>
          </p:nvSpPr>
          <p:spPr>
            <a:xfrm>
              <a:off x="6438424" y="3463773"/>
              <a:ext cx="206100" cy="179700"/>
            </a:xfrm>
            <a:custGeom>
              <a:avLst/>
              <a:gdLst/>
              <a:ahLst/>
              <a:cxnLst/>
              <a:rect l="l" t="t" r="r" b="b"/>
              <a:pathLst>
                <a:path w="120000" h="120000" extrusionOk="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5" name="Google Shape;1732;p176">
              <a:extLst>
                <a:ext uri="{FF2B5EF4-FFF2-40B4-BE49-F238E27FC236}">
                  <a16:creationId xmlns:a16="http://schemas.microsoft.com/office/drawing/2014/main" id="{EBF4E1C0-7B24-4943-90EC-3568C6AA0AE6}"/>
                </a:ext>
              </a:extLst>
            </p:cNvPr>
            <p:cNvSpPr/>
            <p:nvPr userDrawn="1"/>
          </p:nvSpPr>
          <p:spPr>
            <a:xfrm>
              <a:off x="6261976" y="1269"/>
              <a:ext cx="3264300" cy="3300300"/>
            </a:xfrm>
            <a:custGeom>
              <a:avLst/>
              <a:gdLst/>
              <a:ahLst/>
              <a:cxnLst/>
              <a:rect l="l" t="t" r="r" b="b"/>
              <a:pathLst>
                <a:path w="120000" h="120000" extrusionOk="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6" name="Google Shape;1733;p176">
              <a:extLst>
                <a:ext uri="{FF2B5EF4-FFF2-40B4-BE49-F238E27FC236}">
                  <a16:creationId xmlns:a16="http://schemas.microsoft.com/office/drawing/2014/main" id="{4FE02269-7417-504A-84E9-79C874E5420D}"/>
                </a:ext>
              </a:extLst>
            </p:cNvPr>
            <p:cNvSpPr/>
            <p:nvPr userDrawn="1"/>
          </p:nvSpPr>
          <p:spPr>
            <a:xfrm>
              <a:off x="6294678" y="3043315"/>
              <a:ext cx="331800" cy="462300"/>
            </a:xfrm>
            <a:custGeom>
              <a:avLst/>
              <a:gdLst/>
              <a:ahLst/>
              <a:cxnLst/>
              <a:rect l="l" t="t" r="r" b="b"/>
              <a:pathLst>
                <a:path w="120000" h="120000" extrusionOk="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7" name="Google Shape;1734;p176">
              <a:extLst>
                <a:ext uri="{FF2B5EF4-FFF2-40B4-BE49-F238E27FC236}">
                  <a16:creationId xmlns:a16="http://schemas.microsoft.com/office/drawing/2014/main" id="{5F1DA592-21B1-304D-BCBD-4C02C6BB0030}"/>
                </a:ext>
              </a:extLst>
            </p:cNvPr>
            <p:cNvSpPr/>
            <p:nvPr userDrawn="1"/>
          </p:nvSpPr>
          <p:spPr>
            <a:xfrm>
              <a:off x="4449933" y="1778347"/>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8" name="Google Shape;1735;p176">
              <a:extLst>
                <a:ext uri="{FF2B5EF4-FFF2-40B4-BE49-F238E27FC236}">
                  <a16:creationId xmlns:a16="http://schemas.microsoft.com/office/drawing/2014/main" id="{60A6515F-1438-4845-9697-92786B7998ED}"/>
                </a:ext>
              </a:extLst>
            </p:cNvPr>
            <p:cNvSpPr/>
            <p:nvPr userDrawn="1"/>
          </p:nvSpPr>
          <p:spPr>
            <a:xfrm>
              <a:off x="7562041" y="4119017"/>
              <a:ext cx="150900" cy="87300"/>
            </a:xfrm>
            <a:custGeom>
              <a:avLst/>
              <a:gdLst/>
              <a:ahLst/>
              <a:cxnLst/>
              <a:rect l="l" t="t" r="r" b="b"/>
              <a:pathLst>
                <a:path w="120000" h="120000" extrusionOk="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9" name="Google Shape;1736;p176">
              <a:extLst>
                <a:ext uri="{FF2B5EF4-FFF2-40B4-BE49-F238E27FC236}">
                  <a16:creationId xmlns:a16="http://schemas.microsoft.com/office/drawing/2014/main" id="{6555F394-0685-E641-A3E6-034A7EE896CD}"/>
                </a:ext>
              </a:extLst>
            </p:cNvPr>
            <p:cNvSpPr/>
            <p:nvPr userDrawn="1"/>
          </p:nvSpPr>
          <p:spPr>
            <a:xfrm>
              <a:off x="4193585" y="1750796"/>
              <a:ext cx="366600" cy="391800"/>
            </a:xfrm>
            <a:custGeom>
              <a:avLst/>
              <a:gdLst/>
              <a:ahLst/>
              <a:cxnLst/>
              <a:rect l="l" t="t" r="r" b="b"/>
              <a:pathLst>
                <a:path w="120000" h="120000" extrusionOk="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0" name="Google Shape;1737;p176">
              <a:extLst>
                <a:ext uri="{FF2B5EF4-FFF2-40B4-BE49-F238E27FC236}">
                  <a16:creationId xmlns:a16="http://schemas.microsoft.com/office/drawing/2014/main" id="{798832FC-1BAC-BE47-9AEB-EED4C6A61CBC}"/>
                </a:ext>
              </a:extLst>
            </p:cNvPr>
            <p:cNvSpPr/>
            <p:nvPr userDrawn="1"/>
          </p:nvSpPr>
          <p:spPr>
            <a:xfrm>
              <a:off x="6342593" y="150420"/>
              <a:ext cx="609600" cy="1294800"/>
            </a:xfrm>
            <a:custGeom>
              <a:avLst/>
              <a:gdLst/>
              <a:ahLst/>
              <a:cxnLst/>
              <a:rect l="l" t="t" r="r" b="b"/>
              <a:pathLst>
                <a:path w="120000" h="120000" extrusionOk="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1" name="Google Shape;1738;p176">
              <a:extLst>
                <a:ext uri="{FF2B5EF4-FFF2-40B4-BE49-F238E27FC236}">
                  <a16:creationId xmlns:a16="http://schemas.microsoft.com/office/drawing/2014/main" id="{F16BC3E8-B285-D048-B379-DCB103C27C2C}"/>
                </a:ext>
              </a:extLst>
            </p:cNvPr>
            <p:cNvSpPr/>
            <p:nvPr userDrawn="1"/>
          </p:nvSpPr>
          <p:spPr>
            <a:xfrm>
              <a:off x="5439387" y="25840"/>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2" name="Google Shape;1739;p176">
              <a:extLst>
                <a:ext uri="{FF2B5EF4-FFF2-40B4-BE49-F238E27FC236}">
                  <a16:creationId xmlns:a16="http://schemas.microsoft.com/office/drawing/2014/main" id="{6A40EE87-B91E-E748-97ED-0BE1B2DE1F53}"/>
                </a:ext>
              </a:extLst>
            </p:cNvPr>
            <p:cNvSpPr/>
            <p:nvPr userDrawn="1"/>
          </p:nvSpPr>
          <p:spPr>
            <a:xfrm>
              <a:off x="5792763" y="304948"/>
              <a:ext cx="723600" cy="1684200"/>
            </a:xfrm>
            <a:custGeom>
              <a:avLst/>
              <a:gdLst/>
              <a:ahLst/>
              <a:cxnLst/>
              <a:rect l="l" t="t" r="r" b="b"/>
              <a:pathLst>
                <a:path w="120000" h="120000" extrusionOk="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63" name="Google Shape;1740;p176">
              <a:extLst>
                <a:ext uri="{FF2B5EF4-FFF2-40B4-BE49-F238E27FC236}">
                  <a16:creationId xmlns:a16="http://schemas.microsoft.com/office/drawing/2014/main" id="{4497909E-73F6-2D4F-B661-55B469FF35E7}"/>
                </a:ext>
              </a:extLst>
            </p:cNvPr>
            <p:cNvSpPr/>
            <p:nvPr userDrawn="1"/>
          </p:nvSpPr>
          <p:spPr>
            <a:xfrm>
              <a:off x="7522511" y="4190890"/>
              <a:ext cx="162900" cy="61200"/>
            </a:xfrm>
            <a:custGeom>
              <a:avLst/>
              <a:gdLst/>
              <a:ahLst/>
              <a:cxnLst/>
              <a:rect l="l" t="t" r="r" b="b"/>
              <a:pathLst>
                <a:path w="120000" h="120000" extrusionOk="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4" name="Google Shape;1741;p176">
              <a:extLst>
                <a:ext uri="{FF2B5EF4-FFF2-40B4-BE49-F238E27FC236}">
                  <a16:creationId xmlns:a16="http://schemas.microsoft.com/office/drawing/2014/main" id="{36B34D45-CF4B-8D46-AC48-EF941F46096F}"/>
                </a:ext>
              </a:extLst>
            </p:cNvPr>
            <p:cNvSpPr/>
            <p:nvPr userDrawn="1"/>
          </p:nvSpPr>
          <p:spPr>
            <a:xfrm>
              <a:off x="8064795" y="3295456"/>
              <a:ext cx="1461300" cy="1518900"/>
            </a:xfrm>
            <a:custGeom>
              <a:avLst/>
              <a:gdLst/>
              <a:ahLst/>
              <a:cxnLst/>
              <a:rect l="l" t="t" r="r" b="b"/>
              <a:pathLst>
                <a:path w="120000" h="120000" extrusionOk="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5" name="Google Shape;1742;p176">
              <a:extLst>
                <a:ext uri="{FF2B5EF4-FFF2-40B4-BE49-F238E27FC236}">
                  <a16:creationId xmlns:a16="http://schemas.microsoft.com/office/drawing/2014/main" id="{EFE212FB-0C17-D748-8A13-823CF0B1FCFA}"/>
                </a:ext>
              </a:extLst>
            </p:cNvPr>
            <p:cNvSpPr/>
            <p:nvPr userDrawn="1"/>
          </p:nvSpPr>
          <p:spPr>
            <a:xfrm>
              <a:off x="7838753" y="4454425"/>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6" name="Google Shape;1743;p176">
              <a:extLst>
                <a:ext uri="{FF2B5EF4-FFF2-40B4-BE49-F238E27FC236}">
                  <a16:creationId xmlns:a16="http://schemas.microsoft.com/office/drawing/2014/main" id="{03186D14-3A8F-CE40-BC30-EB46634535D1}"/>
                </a:ext>
              </a:extLst>
            </p:cNvPr>
            <p:cNvSpPr/>
            <p:nvPr userDrawn="1"/>
          </p:nvSpPr>
          <p:spPr>
            <a:xfrm>
              <a:off x="9022264" y="4522705"/>
              <a:ext cx="196500" cy="166500"/>
            </a:xfrm>
            <a:custGeom>
              <a:avLst/>
              <a:gdLst/>
              <a:ahLst/>
              <a:cxnLst/>
              <a:rect l="l" t="t" r="r" b="b"/>
              <a:pathLst>
                <a:path w="120000" h="120000" extrusionOk="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7" name="Google Shape;1744;p176">
              <a:extLst>
                <a:ext uri="{FF2B5EF4-FFF2-40B4-BE49-F238E27FC236}">
                  <a16:creationId xmlns:a16="http://schemas.microsoft.com/office/drawing/2014/main" id="{5E2DA801-4857-D147-8074-12FFDD961146}"/>
                </a:ext>
              </a:extLst>
            </p:cNvPr>
            <p:cNvSpPr/>
            <p:nvPr userDrawn="1"/>
          </p:nvSpPr>
          <p:spPr>
            <a:xfrm>
              <a:off x="8820661" y="2301210"/>
              <a:ext cx="705600" cy="704400"/>
            </a:xfrm>
            <a:custGeom>
              <a:avLst/>
              <a:gdLst/>
              <a:ahLst/>
              <a:cxnLst/>
              <a:rect l="l" t="t" r="r" b="b"/>
              <a:pathLst>
                <a:path w="120000" h="120000" extrusionOk="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8" name="Google Shape;1745;p176">
              <a:extLst>
                <a:ext uri="{FF2B5EF4-FFF2-40B4-BE49-F238E27FC236}">
                  <a16:creationId xmlns:a16="http://schemas.microsoft.com/office/drawing/2014/main" id="{4E219621-3F48-864F-BEFC-743359A25E8C}"/>
                </a:ext>
              </a:extLst>
            </p:cNvPr>
            <p:cNvSpPr/>
            <p:nvPr userDrawn="1"/>
          </p:nvSpPr>
          <p:spPr>
            <a:xfrm>
              <a:off x="6866069" y="4616140"/>
              <a:ext cx="978600" cy="511500"/>
            </a:xfrm>
            <a:custGeom>
              <a:avLst/>
              <a:gdLst/>
              <a:ahLst/>
              <a:cxnLst/>
              <a:rect l="l" t="t" r="r" b="b"/>
              <a:pathLst>
                <a:path w="120000" h="120000" extrusionOk="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9" name="Google Shape;1746;p176">
              <a:extLst>
                <a:ext uri="{FF2B5EF4-FFF2-40B4-BE49-F238E27FC236}">
                  <a16:creationId xmlns:a16="http://schemas.microsoft.com/office/drawing/2014/main" id="{0934E25C-9307-0348-899F-B836483F057B}"/>
                </a:ext>
              </a:extLst>
            </p:cNvPr>
            <p:cNvSpPr/>
            <p:nvPr userDrawn="1"/>
          </p:nvSpPr>
          <p:spPr>
            <a:xfrm>
              <a:off x="7757297" y="4377760"/>
              <a:ext cx="120900" cy="449100"/>
            </a:xfrm>
            <a:custGeom>
              <a:avLst/>
              <a:gdLst/>
              <a:ahLst/>
              <a:cxnLst/>
              <a:rect l="l" t="t" r="r" b="b"/>
              <a:pathLst>
                <a:path w="120000" h="120000" extrusionOk="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0" name="Google Shape;1747;p176">
              <a:extLst>
                <a:ext uri="{FF2B5EF4-FFF2-40B4-BE49-F238E27FC236}">
                  <a16:creationId xmlns:a16="http://schemas.microsoft.com/office/drawing/2014/main" id="{6E9ADE88-E49F-1447-A367-1ED933175C53}"/>
                </a:ext>
              </a:extLst>
            </p:cNvPr>
            <p:cNvSpPr/>
            <p:nvPr userDrawn="1"/>
          </p:nvSpPr>
          <p:spPr>
            <a:xfrm>
              <a:off x="7849534"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1" name="Google Shape;1748;p176">
              <a:extLst>
                <a:ext uri="{FF2B5EF4-FFF2-40B4-BE49-F238E27FC236}">
                  <a16:creationId xmlns:a16="http://schemas.microsoft.com/office/drawing/2014/main" id="{018AD0A4-B3D4-A34A-9843-7BDFB0B94A27}"/>
                </a:ext>
              </a:extLst>
            </p:cNvPr>
            <p:cNvSpPr/>
            <p:nvPr userDrawn="1"/>
          </p:nvSpPr>
          <p:spPr>
            <a:xfrm>
              <a:off x="8153797" y="3766838"/>
              <a:ext cx="1027800" cy="926100"/>
            </a:xfrm>
            <a:custGeom>
              <a:avLst/>
              <a:gdLst/>
              <a:ahLst/>
              <a:cxnLst/>
              <a:rect l="l" t="t" r="r" b="b"/>
              <a:pathLst>
                <a:path w="120000" h="120000" extrusionOk="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2" name="Google Shape;1749;p176">
              <a:extLst>
                <a:ext uri="{FF2B5EF4-FFF2-40B4-BE49-F238E27FC236}">
                  <a16:creationId xmlns:a16="http://schemas.microsoft.com/office/drawing/2014/main" id="{3864586F-E0A4-B341-822C-1F3AAF5DE5BE}"/>
                </a:ext>
              </a:extLst>
            </p:cNvPr>
            <p:cNvSpPr/>
            <p:nvPr userDrawn="1"/>
          </p:nvSpPr>
          <p:spPr>
            <a:xfrm>
              <a:off x="4761383" y="3728506"/>
              <a:ext cx="54000" cy="37200"/>
            </a:xfrm>
            <a:custGeom>
              <a:avLst/>
              <a:gdLst/>
              <a:ahLst/>
              <a:cxnLst/>
              <a:rect l="l" t="t" r="r" b="b"/>
              <a:pathLst>
                <a:path w="120000" h="120000" extrusionOk="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3" name="Google Shape;1750;p176">
              <a:extLst>
                <a:ext uri="{FF2B5EF4-FFF2-40B4-BE49-F238E27FC236}">
                  <a16:creationId xmlns:a16="http://schemas.microsoft.com/office/drawing/2014/main" id="{257DB466-CDB7-3141-976A-6531A300E1E6}"/>
                </a:ext>
              </a:extLst>
            </p:cNvPr>
            <p:cNvSpPr/>
            <p:nvPr userDrawn="1"/>
          </p:nvSpPr>
          <p:spPr>
            <a:xfrm>
              <a:off x="4865599" y="3661424"/>
              <a:ext cx="104100" cy="72000"/>
            </a:xfrm>
            <a:custGeom>
              <a:avLst/>
              <a:gdLst/>
              <a:ahLst/>
              <a:cxnLst/>
              <a:rect l="l" t="t" r="r" b="b"/>
              <a:pathLst>
                <a:path w="120000" h="120000" extrusionOk="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4" name="Google Shape;1751;p176">
              <a:extLst>
                <a:ext uri="{FF2B5EF4-FFF2-40B4-BE49-F238E27FC236}">
                  <a16:creationId xmlns:a16="http://schemas.microsoft.com/office/drawing/2014/main" id="{3D62A6BB-2492-5A49-961B-33ACC2EE0952}"/>
                </a:ext>
              </a:extLst>
            </p:cNvPr>
            <p:cNvSpPr/>
            <p:nvPr userDrawn="1"/>
          </p:nvSpPr>
          <p:spPr>
            <a:xfrm>
              <a:off x="5004554" y="3657831"/>
              <a:ext cx="54000" cy="31200"/>
            </a:xfrm>
            <a:custGeom>
              <a:avLst/>
              <a:gdLst/>
              <a:ahLst/>
              <a:cxnLst/>
              <a:rect l="l" t="t" r="r" b="b"/>
              <a:pathLst>
                <a:path w="120000" h="120000" extrusionOk="0">
                  <a:moveTo>
                    <a:pt x="120000" y="78461"/>
                  </a:moveTo>
                  <a:lnTo>
                    <a:pt x="82666" y="0"/>
                  </a:lnTo>
                  <a:lnTo>
                    <a:pt x="0" y="9230"/>
                  </a:lnTo>
                  <a:lnTo>
                    <a:pt x="8000" y="69230"/>
                  </a:lnTo>
                  <a:lnTo>
                    <a:pt x="64000" y="120000"/>
                  </a:lnTo>
                  <a:lnTo>
                    <a:pt x="120000" y="7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5" name="Google Shape;1752;p176">
              <a:extLst>
                <a:ext uri="{FF2B5EF4-FFF2-40B4-BE49-F238E27FC236}">
                  <a16:creationId xmlns:a16="http://schemas.microsoft.com/office/drawing/2014/main" id="{28B6AF1B-4D6C-2542-A9D0-F95CE5E589C2}"/>
                </a:ext>
              </a:extLst>
            </p:cNvPr>
            <p:cNvSpPr/>
            <p:nvPr userDrawn="1"/>
          </p:nvSpPr>
          <p:spPr>
            <a:xfrm>
              <a:off x="5436991" y="3373932"/>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6" name="Google Shape;1753;p176">
              <a:extLst>
                <a:ext uri="{FF2B5EF4-FFF2-40B4-BE49-F238E27FC236}">
                  <a16:creationId xmlns:a16="http://schemas.microsoft.com/office/drawing/2014/main" id="{6FAAEB4C-836B-4641-A73F-6C1E23BD9C27}"/>
                </a:ext>
              </a:extLst>
            </p:cNvPr>
            <p:cNvSpPr/>
            <p:nvPr userDrawn="1"/>
          </p:nvSpPr>
          <p:spPr>
            <a:xfrm>
              <a:off x="5380690" y="3569187"/>
              <a:ext cx="148500" cy="267000"/>
            </a:xfrm>
            <a:custGeom>
              <a:avLst/>
              <a:gdLst/>
              <a:ahLst/>
              <a:cxnLst/>
              <a:rect l="l" t="t" r="r" b="b"/>
              <a:pathLst>
                <a:path w="120000" h="120000" extrusionOk="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7" name="Google Shape;1754;p176">
              <a:extLst>
                <a:ext uri="{FF2B5EF4-FFF2-40B4-BE49-F238E27FC236}">
                  <a16:creationId xmlns:a16="http://schemas.microsoft.com/office/drawing/2014/main" id="{11F66DD9-E6FE-EB4A-B0B9-3FC4AF9906A3}"/>
                </a:ext>
              </a:extLst>
            </p:cNvPr>
            <p:cNvSpPr/>
            <p:nvPr userDrawn="1"/>
          </p:nvSpPr>
          <p:spPr>
            <a:xfrm>
              <a:off x="5743650" y="3924959"/>
              <a:ext cx="271800" cy="179700"/>
            </a:xfrm>
            <a:custGeom>
              <a:avLst/>
              <a:gdLst/>
              <a:ahLst/>
              <a:cxnLst/>
              <a:rect l="l" t="t" r="r" b="b"/>
              <a:pathLst>
                <a:path w="120000" h="120000" extrusionOk="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8" name="Google Shape;1755;p176">
              <a:extLst>
                <a:ext uri="{FF2B5EF4-FFF2-40B4-BE49-F238E27FC236}">
                  <a16:creationId xmlns:a16="http://schemas.microsoft.com/office/drawing/2014/main" id="{3A5F3A6A-A365-EB4D-8573-611CC3AD3FB3}"/>
                </a:ext>
              </a:extLst>
            </p:cNvPr>
            <p:cNvSpPr/>
            <p:nvPr userDrawn="1"/>
          </p:nvSpPr>
          <p:spPr>
            <a:xfrm>
              <a:off x="5881407" y="4170526"/>
              <a:ext cx="45600" cy="32400"/>
            </a:xfrm>
            <a:custGeom>
              <a:avLst/>
              <a:gdLst/>
              <a:ahLst/>
              <a:cxnLst/>
              <a:rect l="l" t="t" r="r" b="b"/>
              <a:pathLst>
                <a:path w="120000" h="120000" extrusionOk="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9" name="Google Shape;1756;p176">
              <a:extLst>
                <a:ext uri="{FF2B5EF4-FFF2-40B4-BE49-F238E27FC236}">
                  <a16:creationId xmlns:a16="http://schemas.microsoft.com/office/drawing/2014/main" id="{1468DD6F-3CF3-EC44-9FD2-6D003E6B7076}"/>
                </a:ext>
              </a:extLst>
            </p:cNvPr>
            <p:cNvSpPr/>
            <p:nvPr userDrawn="1"/>
          </p:nvSpPr>
          <p:spPr>
            <a:xfrm>
              <a:off x="5926927" y="3179874"/>
              <a:ext cx="37200" cy="66000"/>
            </a:xfrm>
            <a:custGeom>
              <a:avLst/>
              <a:gdLst/>
              <a:ahLst/>
              <a:cxnLst/>
              <a:rect l="l" t="t" r="r" b="b"/>
              <a:pathLst>
                <a:path w="120000" h="120000" extrusionOk="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0" name="Google Shape;1757;p176">
              <a:extLst>
                <a:ext uri="{FF2B5EF4-FFF2-40B4-BE49-F238E27FC236}">
                  <a16:creationId xmlns:a16="http://schemas.microsoft.com/office/drawing/2014/main" id="{181CC8B4-2FAF-C64D-AAEE-F62CBAF874C8}"/>
                </a:ext>
              </a:extLst>
            </p:cNvPr>
            <p:cNvSpPr/>
            <p:nvPr userDrawn="1"/>
          </p:nvSpPr>
          <p:spPr>
            <a:xfrm>
              <a:off x="5970050" y="3260133"/>
              <a:ext cx="44400" cy="54000"/>
            </a:xfrm>
            <a:custGeom>
              <a:avLst/>
              <a:gdLst/>
              <a:ahLst/>
              <a:cxnLst/>
              <a:rect l="l" t="t" r="r" b="b"/>
              <a:pathLst>
                <a:path w="120000" h="120000" extrusionOk="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1" name="Google Shape;1758;p176">
              <a:extLst>
                <a:ext uri="{FF2B5EF4-FFF2-40B4-BE49-F238E27FC236}">
                  <a16:creationId xmlns:a16="http://schemas.microsoft.com/office/drawing/2014/main" id="{8EF699DC-795F-8C42-9A58-4987CB1CBD76}"/>
                </a:ext>
              </a:extLst>
            </p:cNvPr>
            <p:cNvSpPr/>
            <p:nvPr userDrawn="1"/>
          </p:nvSpPr>
          <p:spPr>
            <a:xfrm>
              <a:off x="6360561" y="3762047"/>
              <a:ext cx="46800" cy="55200"/>
            </a:xfrm>
            <a:custGeom>
              <a:avLst/>
              <a:gdLst/>
              <a:ahLst/>
              <a:cxnLst/>
              <a:rect l="l" t="t" r="r" b="b"/>
              <a:pathLst>
                <a:path w="120000" h="120000" extrusionOk="0">
                  <a:moveTo>
                    <a:pt x="67692" y="28695"/>
                  </a:moveTo>
                  <a:lnTo>
                    <a:pt x="27692" y="0"/>
                  </a:lnTo>
                  <a:lnTo>
                    <a:pt x="0" y="23478"/>
                  </a:lnTo>
                  <a:lnTo>
                    <a:pt x="49230" y="86086"/>
                  </a:lnTo>
                  <a:lnTo>
                    <a:pt x="120000" y="120000"/>
                  </a:lnTo>
                  <a:lnTo>
                    <a:pt x="67692" y="2869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2" name="Google Shape;1759;p176">
              <a:extLst>
                <a:ext uri="{FF2B5EF4-FFF2-40B4-BE49-F238E27FC236}">
                  <a16:creationId xmlns:a16="http://schemas.microsoft.com/office/drawing/2014/main" id="{F532D57B-6FFB-724F-9F0D-D407279E278B}"/>
                </a:ext>
              </a:extLst>
            </p:cNvPr>
            <p:cNvSpPr/>
            <p:nvPr userDrawn="1"/>
          </p:nvSpPr>
          <p:spPr>
            <a:xfrm>
              <a:off x="6431237" y="3911783"/>
              <a:ext cx="42000" cy="42000"/>
            </a:xfrm>
            <a:custGeom>
              <a:avLst/>
              <a:gdLst/>
              <a:ahLst/>
              <a:cxnLst/>
              <a:rect l="l" t="t" r="r" b="b"/>
              <a:pathLst>
                <a:path w="120000" h="120000" extrusionOk="0">
                  <a:moveTo>
                    <a:pt x="20571" y="0"/>
                  </a:moveTo>
                  <a:lnTo>
                    <a:pt x="0" y="82285"/>
                  </a:lnTo>
                  <a:lnTo>
                    <a:pt x="72000" y="120000"/>
                  </a:lnTo>
                  <a:lnTo>
                    <a:pt x="120000" y="116571"/>
                  </a:lnTo>
                  <a:lnTo>
                    <a:pt x="72000" y="51428"/>
                  </a:lnTo>
                  <a:lnTo>
                    <a:pt x="20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3" name="Google Shape;1760;p176">
              <a:extLst>
                <a:ext uri="{FF2B5EF4-FFF2-40B4-BE49-F238E27FC236}">
                  <a16:creationId xmlns:a16="http://schemas.microsoft.com/office/drawing/2014/main" id="{BF755795-A9B6-2D46-B9BF-D68B80A0C3AE}"/>
                </a:ext>
              </a:extLst>
            </p:cNvPr>
            <p:cNvSpPr/>
            <p:nvPr userDrawn="1"/>
          </p:nvSpPr>
          <p:spPr>
            <a:xfrm>
              <a:off x="6456392" y="3970479"/>
              <a:ext cx="27600" cy="28800"/>
            </a:xfrm>
            <a:custGeom>
              <a:avLst/>
              <a:gdLst/>
              <a:ahLst/>
              <a:cxnLst/>
              <a:rect l="l" t="t" r="r" b="b"/>
              <a:pathLst>
                <a:path w="120000" h="120000" extrusionOk="0">
                  <a:moveTo>
                    <a:pt x="57391" y="115000"/>
                  </a:moveTo>
                  <a:lnTo>
                    <a:pt x="120000" y="120000"/>
                  </a:lnTo>
                  <a:lnTo>
                    <a:pt x="52173" y="0"/>
                  </a:lnTo>
                  <a:lnTo>
                    <a:pt x="0" y="20000"/>
                  </a:lnTo>
                  <a:lnTo>
                    <a:pt x="57391" y="115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4" name="Google Shape;1761;p176">
              <a:extLst>
                <a:ext uri="{FF2B5EF4-FFF2-40B4-BE49-F238E27FC236}">
                  <a16:creationId xmlns:a16="http://schemas.microsoft.com/office/drawing/2014/main" id="{0FD18023-A0AB-CE4B-A7D6-AEDD213F1DAC}"/>
                </a:ext>
              </a:extLst>
            </p:cNvPr>
            <p:cNvSpPr/>
            <p:nvPr userDrawn="1"/>
          </p:nvSpPr>
          <p:spPr>
            <a:xfrm>
              <a:off x="6667220" y="3836316"/>
              <a:ext cx="141300" cy="113700"/>
            </a:xfrm>
            <a:custGeom>
              <a:avLst/>
              <a:gdLst/>
              <a:ahLst/>
              <a:cxnLst/>
              <a:rect l="l" t="t" r="r" b="b"/>
              <a:pathLst>
                <a:path w="120000" h="120000" extrusionOk="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5" name="Google Shape;1762;p176">
              <a:extLst>
                <a:ext uri="{FF2B5EF4-FFF2-40B4-BE49-F238E27FC236}">
                  <a16:creationId xmlns:a16="http://schemas.microsoft.com/office/drawing/2014/main" id="{FE446A3F-C671-A046-8681-0F102FA1C05A}"/>
                </a:ext>
              </a:extLst>
            </p:cNvPr>
            <p:cNvSpPr/>
            <p:nvPr userDrawn="1"/>
          </p:nvSpPr>
          <p:spPr>
            <a:xfrm>
              <a:off x="6906797" y="3879440"/>
              <a:ext cx="32400" cy="46800"/>
            </a:xfrm>
            <a:custGeom>
              <a:avLst/>
              <a:gdLst/>
              <a:ahLst/>
              <a:cxnLst/>
              <a:rect l="l" t="t" r="r" b="b"/>
              <a:pathLst>
                <a:path w="120000" h="120000" extrusionOk="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6" name="Google Shape;1763;p176">
              <a:extLst>
                <a:ext uri="{FF2B5EF4-FFF2-40B4-BE49-F238E27FC236}">
                  <a16:creationId xmlns:a16="http://schemas.microsoft.com/office/drawing/2014/main" id="{668F25BD-9415-F842-BD2F-7575E08D2E90}"/>
                </a:ext>
              </a:extLst>
            </p:cNvPr>
            <p:cNvSpPr/>
            <p:nvPr userDrawn="1"/>
          </p:nvSpPr>
          <p:spPr>
            <a:xfrm>
              <a:off x="6713938" y="4201671"/>
              <a:ext cx="268200" cy="92100"/>
            </a:xfrm>
            <a:custGeom>
              <a:avLst/>
              <a:gdLst/>
              <a:ahLst/>
              <a:cxnLst/>
              <a:rect l="l" t="t" r="r" b="b"/>
              <a:pathLst>
                <a:path w="120000" h="120000" extrusionOk="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7" name="Google Shape;1764;p176">
              <a:extLst>
                <a:ext uri="{FF2B5EF4-FFF2-40B4-BE49-F238E27FC236}">
                  <a16:creationId xmlns:a16="http://schemas.microsoft.com/office/drawing/2014/main" id="{7EF09C05-F62E-CC46-B53B-CD80AB825760}"/>
                </a:ext>
              </a:extLst>
            </p:cNvPr>
            <p:cNvSpPr/>
            <p:nvPr userDrawn="1"/>
          </p:nvSpPr>
          <p:spPr>
            <a:xfrm>
              <a:off x="6662429" y="4142975"/>
              <a:ext cx="28800" cy="27600"/>
            </a:xfrm>
            <a:custGeom>
              <a:avLst/>
              <a:gdLst/>
              <a:ahLst/>
              <a:cxnLst/>
              <a:rect l="l" t="t" r="r" b="b"/>
              <a:pathLst>
                <a:path w="120000" h="120000" extrusionOk="0">
                  <a:moveTo>
                    <a:pt x="120000" y="120000"/>
                  </a:moveTo>
                  <a:lnTo>
                    <a:pt x="90000" y="15652"/>
                  </a:lnTo>
                  <a:lnTo>
                    <a:pt x="0" y="0"/>
                  </a:lnTo>
                  <a:lnTo>
                    <a:pt x="15000" y="83478"/>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8" name="Google Shape;1765;p176">
              <a:extLst>
                <a:ext uri="{FF2B5EF4-FFF2-40B4-BE49-F238E27FC236}">
                  <a16:creationId xmlns:a16="http://schemas.microsoft.com/office/drawing/2014/main" id="{DB0095CE-D721-2A41-80FF-95A129A07587}"/>
                </a:ext>
              </a:extLst>
            </p:cNvPr>
            <p:cNvSpPr/>
            <p:nvPr userDrawn="1"/>
          </p:nvSpPr>
          <p:spPr>
            <a:xfrm>
              <a:off x="7094866" y="4103444"/>
              <a:ext cx="46800" cy="64800"/>
            </a:xfrm>
            <a:custGeom>
              <a:avLst/>
              <a:gdLst/>
              <a:ahLst/>
              <a:cxnLst/>
              <a:rect l="l" t="t" r="r" b="b"/>
              <a:pathLst>
                <a:path w="120000" h="120000" extrusionOk="0">
                  <a:moveTo>
                    <a:pt x="83076" y="75555"/>
                  </a:moveTo>
                  <a:lnTo>
                    <a:pt x="120000" y="0"/>
                  </a:lnTo>
                  <a:lnTo>
                    <a:pt x="46153" y="31111"/>
                  </a:lnTo>
                  <a:lnTo>
                    <a:pt x="0" y="73333"/>
                  </a:lnTo>
                  <a:lnTo>
                    <a:pt x="24615" y="120000"/>
                  </a:lnTo>
                  <a:lnTo>
                    <a:pt x="83076" y="7555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9" name="Google Shape;1766;p176">
              <a:extLst>
                <a:ext uri="{FF2B5EF4-FFF2-40B4-BE49-F238E27FC236}">
                  <a16:creationId xmlns:a16="http://schemas.microsoft.com/office/drawing/2014/main" id="{4B106427-CF47-9C4E-9501-317446E69E3F}"/>
                </a:ext>
              </a:extLst>
            </p:cNvPr>
            <p:cNvSpPr/>
            <p:nvPr userDrawn="1"/>
          </p:nvSpPr>
          <p:spPr>
            <a:xfrm>
              <a:off x="7042159" y="4178911"/>
              <a:ext cx="20400" cy="48000"/>
            </a:xfrm>
            <a:custGeom>
              <a:avLst/>
              <a:gdLst/>
              <a:ahLst/>
              <a:cxnLst/>
              <a:rect l="l" t="t" r="r" b="b"/>
              <a:pathLst>
                <a:path w="120000" h="120000" extrusionOk="0">
                  <a:moveTo>
                    <a:pt x="21176" y="120000"/>
                  </a:moveTo>
                  <a:lnTo>
                    <a:pt x="120000" y="84000"/>
                  </a:lnTo>
                  <a:lnTo>
                    <a:pt x="77647" y="0"/>
                  </a:lnTo>
                  <a:lnTo>
                    <a:pt x="0" y="63000"/>
                  </a:lnTo>
                  <a:lnTo>
                    <a:pt x="2117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0" name="Google Shape;1767;p176">
              <a:extLst>
                <a:ext uri="{FF2B5EF4-FFF2-40B4-BE49-F238E27FC236}">
                  <a16:creationId xmlns:a16="http://schemas.microsoft.com/office/drawing/2014/main" id="{3D3437F9-E510-554F-A970-A898E958814E}"/>
                </a:ext>
              </a:extLst>
            </p:cNvPr>
            <p:cNvSpPr/>
            <p:nvPr userDrawn="1"/>
          </p:nvSpPr>
          <p:spPr>
            <a:xfrm>
              <a:off x="6878048" y="4035165"/>
              <a:ext cx="22800" cy="38400"/>
            </a:xfrm>
            <a:custGeom>
              <a:avLst/>
              <a:gdLst/>
              <a:ahLst/>
              <a:cxnLst/>
              <a:rect l="l" t="t" r="r" b="b"/>
              <a:pathLst>
                <a:path w="120000" h="120000" extrusionOk="0">
                  <a:moveTo>
                    <a:pt x="94736" y="0"/>
                  </a:moveTo>
                  <a:lnTo>
                    <a:pt x="0" y="63750"/>
                  </a:lnTo>
                  <a:lnTo>
                    <a:pt x="44210" y="120000"/>
                  </a:lnTo>
                  <a:lnTo>
                    <a:pt x="120000" y="63750"/>
                  </a:lnTo>
                  <a:lnTo>
                    <a:pt x="94736"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1" name="Google Shape;1768;p176">
              <a:extLst>
                <a:ext uri="{FF2B5EF4-FFF2-40B4-BE49-F238E27FC236}">
                  <a16:creationId xmlns:a16="http://schemas.microsoft.com/office/drawing/2014/main" id="{1614E6C7-ECD7-0E41-B388-259E81F03A34}"/>
                </a:ext>
              </a:extLst>
            </p:cNvPr>
            <p:cNvSpPr/>
            <p:nvPr userDrawn="1"/>
          </p:nvSpPr>
          <p:spPr>
            <a:xfrm>
              <a:off x="6907995" y="3795588"/>
              <a:ext cx="58800" cy="39600"/>
            </a:xfrm>
            <a:custGeom>
              <a:avLst/>
              <a:gdLst/>
              <a:ahLst/>
              <a:cxnLst/>
              <a:rect l="l" t="t" r="r" b="b"/>
              <a:pathLst>
                <a:path w="120000" h="120000" extrusionOk="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2" name="Google Shape;1769;p176">
              <a:extLst>
                <a:ext uri="{FF2B5EF4-FFF2-40B4-BE49-F238E27FC236}">
                  <a16:creationId xmlns:a16="http://schemas.microsoft.com/office/drawing/2014/main" id="{77BF27A5-53C0-B144-9EF3-9E0DCBA184B6}"/>
                </a:ext>
              </a:extLst>
            </p:cNvPr>
            <p:cNvSpPr/>
            <p:nvPr userDrawn="1"/>
          </p:nvSpPr>
          <p:spPr>
            <a:xfrm>
              <a:off x="6831331" y="3726110"/>
              <a:ext cx="33600" cy="27600"/>
            </a:xfrm>
            <a:custGeom>
              <a:avLst/>
              <a:gdLst/>
              <a:ahLst/>
              <a:cxnLst/>
              <a:rect l="l" t="t" r="r" b="b"/>
              <a:pathLst>
                <a:path w="120000" h="120000" extrusionOk="0">
                  <a:moveTo>
                    <a:pt x="12857" y="0"/>
                  </a:moveTo>
                  <a:lnTo>
                    <a:pt x="0" y="83478"/>
                  </a:lnTo>
                  <a:lnTo>
                    <a:pt x="59999" y="120000"/>
                  </a:lnTo>
                  <a:lnTo>
                    <a:pt x="119999" y="36521"/>
                  </a:lnTo>
                  <a:lnTo>
                    <a:pt x="1285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3" name="Google Shape;1770;p176">
              <a:extLst>
                <a:ext uri="{FF2B5EF4-FFF2-40B4-BE49-F238E27FC236}">
                  <a16:creationId xmlns:a16="http://schemas.microsoft.com/office/drawing/2014/main" id="{7FEEEF55-6A1A-FA44-B29F-665A85188283}"/>
                </a:ext>
              </a:extLst>
            </p:cNvPr>
            <p:cNvSpPr/>
            <p:nvPr userDrawn="1"/>
          </p:nvSpPr>
          <p:spPr>
            <a:xfrm>
              <a:off x="6816956" y="3952511"/>
              <a:ext cx="27600" cy="37200"/>
            </a:xfrm>
            <a:custGeom>
              <a:avLst/>
              <a:gdLst/>
              <a:ahLst/>
              <a:cxnLst/>
              <a:rect l="l" t="t" r="r" b="b"/>
              <a:pathLst>
                <a:path w="120000" h="120000" extrusionOk="0">
                  <a:moveTo>
                    <a:pt x="0" y="23225"/>
                  </a:moveTo>
                  <a:lnTo>
                    <a:pt x="31304" y="61935"/>
                  </a:lnTo>
                  <a:lnTo>
                    <a:pt x="78260" y="120000"/>
                  </a:lnTo>
                  <a:lnTo>
                    <a:pt x="120000" y="58064"/>
                  </a:lnTo>
                  <a:lnTo>
                    <a:pt x="46956" y="0"/>
                  </a:lnTo>
                  <a:lnTo>
                    <a:pt x="0" y="2322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4" name="Google Shape;1771;p176">
              <a:extLst>
                <a:ext uri="{FF2B5EF4-FFF2-40B4-BE49-F238E27FC236}">
                  <a16:creationId xmlns:a16="http://schemas.microsoft.com/office/drawing/2014/main" id="{9C186CEB-7954-9342-97A8-188473146E75}"/>
                </a:ext>
              </a:extLst>
            </p:cNvPr>
            <p:cNvSpPr/>
            <p:nvPr userDrawn="1"/>
          </p:nvSpPr>
          <p:spPr>
            <a:xfrm>
              <a:off x="6789405" y="4083080"/>
              <a:ext cx="22800" cy="25200"/>
            </a:xfrm>
            <a:custGeom>
              <a:avLst/>
              <a:gdLst/>
              <a:ahLst/>
              <a:cxnLst/>
              <a:rect l="l" t="t" r="r" b="b"/>
              <a:pathLst>
                <a:path w="120000" h="120000" extrusionOk="0">
                  <a:moveTo>
                    <a:pt x="0" y="120000"/>
                  </a:moveTo>
                  <a:lnTo>
                    <a:pt x="120000" y="80000"/>
                  </a:lnTo>
                  <a:lnTo>
                    <a:pt x="75789" y="0"/>
                  </a:lnTo>
                  <a:lnTo>
                    <a:pt x="6315" y="34285"/>
                  </a:lnTo>
                  <a:lnTo>
                    <a:pt x="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5" name="Google Shape;1772;p176">
              <a:extLst>
                <a:ext uri="{FF2B5EF4-FFF2-40B4-BE49-F238E27FC236}">
                  <a16:creationId xmlns:a16="http://schemas.microsoft.com/office/drawing/2014/main" id="{E31B1233-531E-2248-AB58-511610F608BF}"/>
                </a:ext>
              </a:extLst>
            </p:cNvPr>
            <p:cNvSpPr/>
            <p:nvPr userDrawn="1"/>
          </p:nvSpPr>
          <p:spPr>
            <a:xfrm>
              <a:off x="6785811" y="3844701"/>
              <a:ext cx="20400" cy="30000"/>
            </a:xfrm>
            <a:custGeom>
              <a:avLst/>
              <a:gdLst/>
              <a:ahLst/>
              <a:cxnLst/>
              <a:rect l="l" t="t" r="r" b="b"/>
              <a:pathLst>
                <a:path w="120000" h="120000" extrusionOk="0">
                  <a:moveTo>
                    <a:pt x="112941" y="24000"/>
                  </a:moveTo>
                  <a:lnTo>
                    <a:pt x="42352" y="0"/>
                  </a:lnTo>
                  <a:lnTo>
                    <a:pt x="0" y="67200"/>
                  </a:lnTo>
                  <a:lnTo>
                    <a:pt x="120000" y="120000"/>
                  </a:lnTo>
                  <a:lnTo>
                    <a:pt x="112941" y="2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6" name="Google Shape;1773;p176">
              <a:extLst>
                <a:ext uri="{FF2B5EF4-FFF2-40B4-BE49-F238E27FC236}">
                  <a16:creationId xmlns:a16="http://schemas.microsoft.com/office/drawing/2014/main" id="{E2E9CD99-44EE-D748-A431-73447EE52170}"/>
                </a:ext>
              </a:extLst>
            </p:cNvPr>
            <p:cNvSpPr/>
            <p:nvPr userDrawn="1"/>
          </p:nvSpPr>
          <p:spPr>
            <a:xfrm>
              <a:off x="6925964" y="3984854"/>
              <a:ext cx="34800" cy="18000"/>
            </a:xfrm>
            <a:custGeom>
              <a:avLst/>
              <a:gdLst/>
              <a:ahLst/>
              <a:cxnLst/>
              <a:rect l="l" t="t" r="r" b="b"/>
              <a:pathLst>
                <a:path w="120000" h="120000" extrusionOk="0">
                  <a:moveTo>
                    <a:pt x="120000" y="0"/>
                  </a:moveTo>
                  <a:lnTo>
                    <a:pt x="45517" y="8000"/>
                  </a:lnTo>
                  <a:lnTo>
                    <a:pt x="0" y="104000"/>
                  </a:lnTo>
                  <a:lnTo>
                    <a:pt x="70344" y="120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7" name="Google Shape;1774;p176">
              <a:extLst>
                <a:ext uri="{FF2B5EF4-FFF2-40B4-BE49-F238E27FC236}">
                  <a16:creationId xmlns:a16="http://schemas.microsoft.com/office/drawing/2014/main" id="{D25A32D9-9121-4F42-9911-FAB7496B2B42}"/>
                </a:ext>
              </a:extLst>
            </p:cNvPr>
            <p:cNvSpPr/>
            <p:nvPr userDrawn="1"/>
          </p:nvSpPr>
          <p:spPr>
            <a:xfrm>
              <a:off x="7022992" y="4055529"/>
              <a:ext cx="33600" cy="25200"/>
            </a:xfrm>
            <a:custGeom>
              <a:avLst/>
              <a:gdLst/>
              <a:ahLst/>
              <a:cxnLst/>
              <a:rect l="l" t="t" r="r" b="b"/>
              <a:pathLst>
                <a:path w="120000" h="120000" extrusionOk="0">
                  <a:moveTo>
                    <a:pt x="21428" y="51428"/>
                  </a:moveTo>
                  <a:lnTo>
                    <a:pt x="0" y="120000"/>
                  </a:lnTo>
                  <a:lnTo>
                    <a:pt x="51428" y="97142"/>
                  </a:lnTo>
                  <a:lnTo>
                    <a:pt x="119999" y="34285"/>
                  </a:lnTo>
                  <a:lnTo>
                    <a:pt x="94285" y="0"/>
                  </a:lnTo>
                  <a:lnTo>
                    <a:pt x="21428" y="5142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8" name="Google Shape;1775;p176">
              <a:extLst>
                <a:ext uri="{FF2B5EF4-FFF2-40B4-BE49-F238E27FC236}">
                  <a16:creationId xmlns:a16="http://schemas.microsoft.com/office/drawing/2014/main" id="{84B2A4A6-E80A-654D-A18A-555E3A02D640}"/>
                </a:ext>
              </a:extLst>
            </p:cNvPr>
            <p:cNvSpPr/>
            <p:nvPr userDrawn="1"/>
          </p:nvSpPr>
          <p:spPr>
            <a:xfrm>
              <a:off x="6791800" y="4013603"/>
              <a:ext cx="15600" cy="26400"/>
            </a:xfrm>
            <a:custGeom>
              <a:avLst/>
              <a:gdLst/>
              <a:ahLst/>
              <a:cxnLst/>
              <a:rect l="l" t="t" r="r" b="b"/>
              <a:pathLst>
                <a:path w="120000" h="120000" extrusionOk="0">
                  <a:moveTo>
                    <a:pt x="101538" y="5454"/>
                  </a:moveTo>
                  <a:lnTo>
                    <a:pt x="36923" y="0"/>
                  </a:lnTo>
                  <a:lnTo>
                    <a:pt x="0" y="54545"/>
                  </a:lnTo>
                  <a:lnTo>
                    <a:pt x="36923" y="120000"/>
                  </a:lnTo>
                  <a:lnTo>
                    <a:pt x="120000" y="76363"/>
                  </a:lnTo>
                  <a:lnTo>
                    <a:pt x="101538" y="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9" name="Google Shape;1776;p176">
              <a:extLst>
                <a:ext uri="{FF2B5EF4-FFF2-40B4-BE49-F238E27FC236}">
                  <a16:creationId xmlns:a16="http://schemas.microsoft.com/office/drawing/2014/main" id="{C8F8ACA0-8092-5D4D-A08B-4215185F0EE1}"/>
                </a:ext>
              </a:extLst>
            </p:cNvPr>
            <p:cNvSpPr/>
            <p:nvPr userDrawn="1"/>
          </p:nvSpPr>
          <p:spPr>
            <a:xfrm>
              <a:off x="6825341" y="4047144"/>
              <a:ext cx="16800" cy="24000"/>
            </a:xfrm>
            <a:custGeom>
              <a:avLst/>
              <a:gdLst/>
              <a:ahLst/>
              <a:cxnLst/>
              <a:rect l="l" t="t" r="r" b="b"/>
              <a:pathLst>
                <a:path w="120000" h="120000" extrusionOk="0">
                  <a:moveTo>
                    <a:pt x="0" y="72000"/>
                  </a:moveTo>
                  <a:lnTo>
                    <a:pt x="68571" y="120000"/>
                  </a:lnTo>
                  <a:lnTo>
                    <a:pt x="119999" y="54000"/>
                  </a:lnTo>
                  <a:lnTo>
                    <a:pt x="42857" y="0"/>
                  </a:lnTo>
                  <a:lnTo>
                    <a:pt x="0" y="72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0" name="Google Shape;1777;p176">
              <a:extLst>
                <a:ext uri="{FF2B5EF4-FFF2-40B4-BE49-F238E27FC236}">
                  <a16:creationId xmlns:a16="http://schemas.microsoft.com/office/drawing/2014/main" id="{7D0520F6-2361-9F40-8AF9-25BCC122CCAB}"/>
                </a:ext>
              </a:extLst>
            </p:cNvPr>
            <p:cNvSpPr/>
            <p:nvPr userDrawn="1"/>
          </p:nvSpPr>
          <p:spPr>
            <a:xfrm>
              <a:off x="6843309" y="3993239"/>
              <a:ext cx="16800" cy="32400"/>
            </a:xfrm>
            <a:custGeom>
              <a:avLst/>
              <a:gdLst/>
              <a:ahLst/>
              <a:cxnLst/>
              <a:rect l="l" t="t" r="r" b="b"/>
              <a:pathLst>
                <a:path w="120000" h="120000" extrusionOk="0">
                  <a:moveTo>
                    <a:pt x="119999" y="0"/>
                  </a:moveTo>
                  <a:lnTo>
                    <a:pt x="0" y="57777"/>
                  </a:lnTo>
                  <a:lnTo>
                    <a:pt x="34285" y="120000"/>
                  </a:lnTo>
                  <a:lnTo>
                    <a:pt x="102857" y="84444"/>
                  </a:lnTo>
                  <a:lnTo>
                    <a:pt x="119999"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1" name="Google Shape;1778;p176">
              <a:extLst>
                <a:ext uri="{FF2B5EF4-FFF2-40B4-BE49-F238E27FC236}">
                  <a16:creationId xmlns:a16="http://schemas.microsoft.com/office/drawing/2014/main" id="{62A2DC8A-1EBF-4846-9EDF-89D9FACD7D96}"/>
                </a:ext>
              </a:extLst>
            </p:cNvPr>
            <p:cNvSpPr/>
            <p:nvPr userDrawn="1"/>
          </p:nvSpPr>
          <p:spPr>
            <a:xfrm>
              <a:off x="6916381" y="4110632"/>
              <a:ext cx="24000" cy="24000"/>
            </a:xfrm>
            <a:custGeom>
              <a:avLst/>
              <a:gdLst/>
              <a:ahLst/>
              <a:cxnLst/>
              <a:rect l="l" t="t" r="r" b="b"/>
              <a:pathLst>
                <a:path w="120000" h="120000" extrusionOk="0">
                  <a:moveTo>
                    <a:pt x="30000" y="120000"/>
                  </a:moveTo>
                  <a:lnTo>
                    <a:pt x="120000" y="48000"/>
                  </a:lnTo>
                  <a:lnTo>
                    <a:pt x="48000" y="0"/>
                  </a:lnTo>
                  <a:lnTo>
                    <a:pt x="0" y="60000"/>
                  </a:lnTo>
                  <a:lnTo>
                    <a:pt x="3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2" name="Google Shape;1779;p176">
              <a:extLst>
                <a:ext uri="{FF2B5EF4-FFF2-40B4-BE49-F238E27FC236}">
                  <a16:creationId xmlns:a16="http://schemas.microsoft.com/office/drawing/2014/main" id="{EC6A37B7-3C25-1347-A337-36610F64A70F}"/>
                </a:ext>
              </a:extLst>
            </p:cNvPr>
            <p:cNvSpPr/>
            <p:nvPr userDrawn="1"/>
          </p:nvSpPr>
          <p:spPr>
            <a:xfrm>
              <a:off x="6918776" y="4057925"/>
              <a:ext cx="25200" cy="31200"/>
            </a:xfrm>
            <a:custGeom>
              <a:avLst/>
              <a:gdLst/>
              <a:ahLst/>
              <a:cxnLst/>
              <a:rect l="l" t="t" r="r" b="b"/>
              <a:pathLst>
                <a:path w="120000" h="120000" extrusionOk="0">
                  <a:moveTo>
                    <a:pt x="120000" y="0"/>
                  </a:moveTo>
                  <a:lnTo>
                    <a:pt x="0" y="55384"/>
                  </a:lnTo>
                  <a:lnTo>
                    <a:pt x="17142" y="120000"/>
                  </a:lnTo>
                  <a:lnTo>
                    <a:pt x="120000" y="46153"/>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3" name="Google Shape;1780;p176">
              <a:extLst>
                <a:ext uri="{FF2B5EF4-FFF2-40B4-BE49-F238E27FC236}">
                  <a16:creationId xmlns:a16="http://schemas.microsoft.com/office/drawing/2014/main" id="{46434A7A-1BAA-CF4E-89BF-9C126B349659}"/>
                </a:ext>
              </a:extLst>
            </p:cNvPr>
            <p:cNvSpPr/>
            <p:nvPr userDrawn="1"/>
          </p:nvSpPr>
          <p:spPr>
            <a:xfrm>
              <a:off x="6842112" y="4086674"/>
              <a:ext cx="21600" cy="21600"/>
            </a:xfrm>
            <a:custGeom>
              <a:avLst/>
              <a:gdLst/>
              <a:ahLst/>
              <a:cxnLst/>
              <a:rect l="l" t="t" r="r" b="b"/>
              <a:pathLst>
                <a:path w="120000" h="120000" extrusionOk="0">
                  <a:moveTo>
                    <a:pt x="120000" y="66666"/>
                  </a:moveTo>
                  <a:lnTo>
                    <a:pt x="46666" y="0"/>
                  </a:lnTo>
                  <a:lnTo>
                    <a:pt x="0" y="86666"/>
                  </a:lnTo>
                  <a:lnTo>
                    <a:pt x="73333" y="120000"/>
                  </a:lnTo>
                  <a:lnTo>
                    <a:pt x="120000"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4" name="Google Shape;1781;p176">
              <a:extLst>
                <a:ext uri="{FF2B5EF4-FFF2-40B4-BE49-F238E27FC236}">
                  <a16:creationId xmlns:a16="http://schemas.microsoft.com/office/drawing/2014/main" id="{C499B9E0-E760-344F-8BAF-3FE6A07A9EEB}"/>
                </a:ext>
              </a:extLst>
            </p:cNvPr>
            <p:cNvSpPr/>
            <p:nvPr userDrawn="1"/>
          </p:nvSpPr>
          <p:spPr>
            <a:xfrm>
              <a:off x="6317437" y="1398618"/>
              <a:ext cx="49200" cy="56400"/>
            </a:xfrm>
            <a:custGeom>
              <a:avLst/>
              <a:gdLst/>
              <a:ahLst/>
              <a:cxnLst/>
              <a:rect l="l" t="t" r="r" b="b"/>
              <a:pathLst>
                <a:path w="120000" h="120000" extrusionOk="0">
                  <a:moveTo>
                    <a:pt x="120000" y="53617"/>
                  </a:moveTo>
                  <a:lnTo>
                    <a:pt x="58536" y="0"/>
                  </a:lnTo>
                  <a:lnTo>
                    <a:pt x="0" y="53617"/>
                  </a:lnTo>
                  <a:lnTo>
                    <a:pt x="17560" y="120000"/>
                  </a:lnTo>
                  <a:lnTo>
                    <a:pt x="76097" y="109787"/>
                  </a:lnTo>
                  <a:lnTo>
                    <a:pt x="120000" y="5361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5" name="Google Shape;1782;p176">
              <a:extLst>
                <a:ext uri="{FF2B5EF4-FFF2-40B4-BE49-F238E27FC236}">
                  <a16:creationId xmlns:a16="http://schemas.microsoft.com/office/drawing/2014/main" id="{9456D36F-52C6-694F-A3DB-43EB28064AFA}"/>
                </a:ext>
              </a:extLst>
            </p:cNvPr>
            <p:cNvSpPr/>
            <p:nvPr userDrawn="1"/>
          </p:nvSpPr>
          <p:spPr>
            <a:xfrm>
              <a:off x="6235981" y="1702881"/>
              <a:ext cx="54000" cy="118500"/>
            </a:xfrm>
            <a:custGeom>
              <a:avLst/>
              <a:gdLst/>
              <a:ahLst/>
              <a:cxnLst/>
              <a:rect l="l" t="t" r="r" b="b"/>
              <a:pathLst>
                <a:path w="120000" h="120000" extrusionOk="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6" name="Google Shape;1783;p176">
              <a:extLst>
                <a:ext uri="{FF2B5EF4-FFF2-40B4-BE49-F238E27FC236}">
                  <a16:creationId xmlns:a16="http://schemas.microsoft.com/office/drawing/2014/main" id="{CF9DD1A9-51BB-4F48-9AB9-F633A5C4ED93}"/>
                </a:ext>
              </a:extLst>
            </p:cNvPr>
            <p:cNvSpPr/>
            <p:nvPr userDrawn="1"/>
          </p:nvSpPr>
          <p:spPr>
            <a:xfrm>
              <a:off x="6494725" y="1536374"/>
              <a:ext cx="37200" cy="56400"/>
            </a:xfrm>
            <a:custGeom>
              <a:avLst/>
              <a:gdLst/>
              <a:ahLst/>
              <a:cxnLst/>
              <a:rect l="l" t="t" r="r" b="b"/>
              <a:pathLst>
                <a:path w="120000" h="120000" extrusionOk="0">
                  <a:moveTo>
                    <a:pt x="120000" y="74042"/>
                  </a:moveTo>
                  <a:lnTo>
                    <a:pt x="89032" y="0"/>
                  </a:lnTo>
                  <a:lnTo>
                    <a:pt x="0" y="43404"/>
                  </a:lnTo>
                  <a:lnTo>
                    <a:pt x="50322" y="120000"/>
                  </a:lnTo>
                  <a:lnTo>
                    <a:pt x="120000" y="740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7" name="Google Shape;1784;p176">
              <a:extLst>
                <a:ext uri="{FF2B5EF4-FFF2-40B4-BE49-F238E27FC236}">
                  <a16:creationId xmlns:a16="http://schemas.microsoft.com/office/drawing/2014/main" id="{E8C34267-28A4-1447-B3BC-B1EBB52D709D}"/>
                </a:ext>
              </a:extLst>
            </p:cNvPr>
            <p:cNvSpPr/>
            <p:nvPr userDrawn="1"/>
          </p:nvSpPr>
          <p:spPr>
            <a:xfrm>
              <a:off x="6482746" y="1599862"/>
              <a:ext cx="63600" cy="78000"/>
            </a:xfrm>
            <a:custGeom>
              <a:avLst/>
              <a:gdLst/>
              <a:ahLst/>
              <a:cxnLst/>
              <a:rect l="l" t="t" r="r" b="b"/>
              <a:pathLst>
                <a:path w="120000" h="120000" extrusionOk="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8" name="Google Shape;1785;p176">
              <a:extLst>
                <a:ext uri="{FF2B5EF4-FFF2-40B4-BE49-F238E27FC236}">
                  <a16:creationId xmlns:a16="http://schemas.microsoft.com/office/drawing/2014/main" id="{A3B8B196-82ED-E54E-A0BC-EDE0FB6113CA}"/>
                </a:ext>
              </a:extLst>
            </p:cNvPr>
            <p:cNvSpPr/>
            <p:nvPr userDrawn="1"/>
          </p:nvSpPr>
          <p:spPr>
            <a:xfrm>
              <a:off x="6004789" y="1996363"/>
              <a:ext cx="31200" cy="38400"/>
            </a:xfrm>
            <a:custGeom>
              <a:avLst/>
              <a:gdLst/>
              <a:ahLst/>
              <a:cxnLst/>
              <a:rect l="l" t="t" r="r" b="b"/>
              <a:pathLst>
                <a:path w="120000" h="120000" extrusionOk="0">
                  <a:moveTo>
                    <a:pt x="120000" y="52500"/>
                  </a:moveTo>
                  <a:lnTo>
                    <a:pt x="0" y="0"/>
                  </a:lnTo>
                  <a:lnTo>
                    <a:pt x="9230" y="105000"/>
                  </a:lnTo>
                  <a:lnTo>
                    <a:pt x="92307" y="120000"/>
                  </a:lnTo>
                  <a:lnTo>
                    <a:pt x="120000" y="525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9" name="Google Shape;1786;p176">
              <a:extLst>
                <a:ext uri="{FF2B5EF4-FFF2-40B4-BE49-F238E27FC236}">
                  <a16:creationId xmlns:a16="http://schemas.microsoft.com/office/drawing/2014/main" id="{57C94284-16B1-8E44-A106-B8EB95F27C32}"/>
                </a:ext>
              </a:extLst>
            </p:cNvPr>
            <p:cNvSpPr/>
            <p:nvPr userDrawn="1"/>
          </p:nvSpPr>
          <p:spPr>
            <a:xfrm>
              <a:off x="6120984" y="1771160"/>
              <a:ext cx="46800" cy="120900"/>
            </a:xfrm>
            <a:custGeom>
              <a:avLst/>
              <a:gdLst/>
              <a:ahLst/>
              <a:cxnLst/>
              <a:rect l="l" t="t" r="r" b="b"/>
              <a:pathLst>
                <a:path w="120000" h="120000" extrusionOk="0">
                  <a:moveTo>
                    <a:pt x="120000" y="0"/>
                  </a:moveTo>
                  <a:lnTo>
                    <a:pt x="58461" y="33267"/>
                  </a:lnTo>
                  <a:lnTo>
                    <a:pt x="0" y="93861"/>
                  </a:lnTo>
                  <a:lnTo>
                    <a:pt x="12307" y="120000"/>
                  </a:lnTo>
                  <a:lnTo>
                    <a:pt x="89230" y="47524"/>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0" name="Google Shape;1787;p176">
              <a:extLst>
                <a:ext uri="{FF2B5EF4-FFF2-40B4-BE49-F238E27FC236}">
                  <a16:creationId xmlns:a16="http://schemas.microsoft.com/office/drawing/2014/main" id="{0DA3BECE-32EC-6D4B-8036-771ED29C430E}"/>
                </a:ext>
              </a:extLst>
            </p:cNvPr>
            <p:cNvSpPr/>
            <p:nvPr userDrawn="1"/>
          </p:nvSpPr>
          <p:spPr>
            <a:xfrm>
              <a:off x="5681360" y="1947249"/>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1" name="Google Shape;1788;p176">
              <a:extLst>
                <a:ext uri="{FF2B5EF4-FFF2-40B4-BE49-F238E27FC236}">
                  <a16:creationId xmlns:a16="http://schemas.microsoft.com/office/drawing/2014/main" id="{5F471C4E-D455-D043-A00B-DA9BE3F6205A}"/>
                </a:ext>
              </a:extLst>
            </p:cNvPr>
            <p:cNvSpPr/>
            <p:nvPr userDrawn="1"/>
          </p:nvSpPr>
          <p:spPr>
            <a:xfrm>
              <a:off x="5761618" y="1894542"/>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2" name="Google Shape;1789;p176">
              <a:extLst>
                <a:ext uri="{FF2B5EF4-FFF2-40B4-BE49-F238E27FC236}">
                  <a16:creationId xmlns:a16="http://schemas.microsoft.com/office/drawing/2014/main" id="{55832CF3-B43B-1140-9058-4E685BF6DF5B}"/>
                </a:ext>
              </a:extLst>
            </p:cNvPr>
            <p:cNvSpPr/>
            <p:nvPr userDrawn="1"/>
          </p:nvSpPr>
          <p:spPr>
            <a:xfrm>
              <a:off x="5752035" y="2015529"/>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3" name="Google Shape;1790;p176">
              <a:extLst>
                <a:ext uri="{FF2B5EF4-FFF2-40B4-BE49-F238E27FC236}">
                  <a16:creationId xmlns:a16="http://schemas.microsoft.com/office/drawing/2014/main" id="{6C147D8C-6DB2-FF4D-9692-9DC7ECBB4A10}"/>
                </a:ext>
              </a:extLst>
            </p:cNvPr>
            <p:cNvSpPr/>
            <p:nvPr userDrawn="1"/>
          </p:nvSpPr>
          <p:spPr>
            <a:xfrm>
              <a:off x="4455922" y="1427367"/>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4" name="Google Shape;1791;p176">
              <a:extLst>
                <a:ext uri="{FF2B5EF4-FFF2-40B4-BE49-F238E27FC236}">
                  <a16:creationId xmlns:a16="http://schemas.microsoft.com/office/drawing/2014/main" id="{F6C726A1-4F0C-8D44-8C6F-B8D2C78C1148}"/>
                </a:ext>
              </a:extLst>
            </p:cNvPr>
            <p:cNvSpPr/>
            <p:nvPr userDrawn="1"/>
          </p:nvSpPr>
          <p:spPr>
            <a:xfrm>
              <a:off x="5425012" y="4490362"/>
              <a:ext cx="1487700" cy="637200"/>
            </a:xfrm>
            <a:custGeom>
              <a:avLst/>
              <a:gdLst/>
              <a:ahLst/>
              <a:cxnLst/>
              <a:rect l="l" t="t" r="r" b="b"/>
              <a:pathLst>
                <a:path w="120000" h="120000" extrusionOk="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5" name="Google Shape;1792;p176">
              <a:extLst>
                <a:ext uri="{FF2B5EF4-FFF2-40B4-BE49-F238E27FC236}">
                  <a16:creationId xmlns:a16="http://schemas.microsoft.com/office/drawing/2014/main" id="{A45E7B0C-7602-A548-BA2E-1527604191F9}"/>
                </a:ext>
              </a:extLst>
            </p:cNvPr>
            <p:cNvSpPr/>
            <p:nvPr userDrawn="1"/>
          </p:nvSpPr>
          <p:spPr>
            <a:xfrm>
              <a:off x="2777143" y="3983328"/>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6" name="Google Shape;1793;p176">
              <a:extLst>
                <a:ext uri="{FF2B5EF4-FFF2-40B4-BE49-F238E27FC236}">
                  <a16:creationId xmlns:a16="http://schemas.microsoft.com/office/drawing/2014/main" id="{D87937C5-A4C5-0A4E-A24E-F3FE3E561B31}"/>
                </a:ext>
              </a:extLst>
            </p:cNvPr>
            <p:cNvSpPr/>
            <p:nvPr userDrawn="1"/>
          </p:nvSpPr>
          <p:spPr>
            <a:xfrm>
              <a:off x="6921829" y="3319699"/>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7" name="Google Shape;1794;p176">
              <a:extLst>
                <a:ext uri="{FF2B5EF4-FFF2-40B4-BE49-F238E27FC236}">
                  <a16:creationId xmlns:a16="http://schemas.microsoft.com/office/drawing/2014/main" id="{9A711E84-87EA-0B42-87FA-496EEBC5A15B}"/>
                </a:ext>
              </a:extLst>
            </p:cNvPr>
            <p:cNvSpPr/>
            <p:nvPr userDrawn="1"/>
          </p:nvSpPr>
          <p:spPr>
            <a:xfrm>
              <a:off x="5277131" y="4018067"/>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8" name="Google Shape;1795;p176">
              <a:extLst>
                <a:ext uri="{FF2B5EF4-FFF2-40B4-BE49-F238E27FC236}">
                  <a16:creationId xmlns:a16="http://schemas.microsoft.com/office/drawing/2014/main" id="{DEE7FFC9-467E-9F45-AB9B-DA2D49D05F09}"/>
                </a:ext>
              </a:extLst>
            </p:cNvPr>
            <p:cNvSpPr/>
            <p:nvPr userDrawn="1"/>
          </p:nvSpPr>
          <p:spPr>
            <a:xfrm>
              <a:off x="3963050" y="3047779"/>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19" name="Google Shape;1796;p176">
              <a:extLst>
                <a:ext uri="{FF2B5EF4-FFF2-40B4-BE49-F238E27FC236}">
                  <a16:creationId xmlns:a16="http://schemas.microsoft.com/office/drawing/2014/main" id="{C119438A-8A66-B64D-BAA1-BA93B1B9E1C9}"/>
                </a:ext>
              </a:extLst>
            </p:cNvPr>
            <p:cNvSpPr/>
            <p:nvPr userDrawn="1"/>
          </p:nvSpPr>
          <p:spPr>
            <a:xfrm>
              <a:off x="5320255" y="2024784"/>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0" name="Google Shape;1797;p176">
              <a:extLst>
                <a:ext uri="{FF2B5EF4-FFF2-40B4-BE49-F238E27FC236}">
                  <a16:creationId xmlns:a16="http://schemas.microsoft.com/office/drawing/2014/main" id="{6E6A41F6-409C-764F-B986-8780B3666996}"/>
                </a:ext>
              </a:extLst>
            </p:cNvPr>
            <p:cNvSpPr/>
            <p:nvPr userDrawn="1"/>
          </p:nvSpPr>
          <p:spPr>
            <a:xfrm>
              <a:off x="5178905" y="2163739"/>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1" name="Google Shape;1798;p176">
              <a:extLst>
                <a:ext uri="{FF2B5EF4-FFF2-40B4-BE49-F238E27FC236}">
                  <a16:creationId xmlns:a16="http://schemas.microsoft.com/office/drawing/2014/main" id="{A134975C-363E-AF4A-9328-C9D46839B6E7}"/>
                </a:ext>
              </a:extLst>
            </p:cNvPr>
            <p:cNvSpPr/>
            <p:nvPr userDrawn="1"/>
          </p:nvSpPr>
          <p:spPr>
            <a:xfrm>
              <a:off x="5099848" y="2351802"/>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2" name="Google Shape;1799;p176">
              <a:extLst>
                <a:ext uri="{FF2B5EF4-FFF2-40B4-BE49-F238E27FC236}">
                  <a16:creationId xmlns:a16="http://schemas.microsoft.com/office/drawing/2014/main" id="{136F22EC-21DA-CB44-87B0-DEF77CA7D7C0}"/>
                </a:ext>
              </a:extLst>
            </p:cNvPr>
            <p:cNvSpPr/>
            <p:nvPr userDrawn="1"/>
          </p:nvSpPr>
          <p:spPr>
            <a:xfrm>
              <a:off x="5311870" y="2941167"/>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3" name="Google Shape;1800;p176">
              <a:extLst>
                <a:ext uri="{FF2B5EF4-FFF2-40B4-BE49-F238E27FC236}">
                  <a16:creationId xmlns:a16="http://schemas.microsoft.com/office/drawing/2014/main" id="{4342CE80-0C59-0D40-9AE2-C98CB0923BD7}"/>
                </a:ext>
              </a:extLst>
            </p:cNvPr>
            <p:cNvSpPr/>
            <p:nvPr userDrawn="1"/>
          </p:nvSpPr>
          <p:spPr>
            <a:xfrm>
              <a:off x="5564624" y="1714532"/>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4" name="Google Shape;1801;p176">
              <a:extLst>
                <a:ext uri="{FF2B5EF4-FFF2-40B4-BE49-F238E27FC236}">
                  <a16:creationId xmlns:a16="http://schemas.microsoft.com/office/drawing/2014/main" id="{9774B5A8-AB28-2642-B0B3-3FFF041843A8}"/>
                </a:ext>
              </a:extLst>
            </p:cNvPr>
            <p:cNvSpPr/>
            <p:nvPr userDrawn="1"/>
          </p:nvSpPr>
          <p:spPr>
            <a:xfrm>
              <a:off x="5957531" y="2052336"/>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5" name="Google Shape;1802;p176">
              <a:extLst>
                <a:ext uri="{FF2B5EF4-FFF2-40B4-BE49-F238E27FC236}">
                  <a16:creationId xmlns:a16="http://schemas.microsoft.com/office/drawing/2014/main" id="{FA4A7F07-6E5D-954B-90AD-8067FA38F032}"/>
                </a:ext>
              </a:extLst>
            </p:cNvPr>
            <p:cNvSpPr/>
            <p:nvPr userDrawn="1"/>
          </p:nvSpPr>
          <p:spPr>
            <a:xfrm>
              <a:off x="4484131" y="2385348"/>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6" name="Google Shape;1803;p176">
              <a:extLst>
                <a:ext uri="{FF2B5EF4-FFF2-40B4-BE49-F238E27FC236}">
                  <a16:creationId xmlns:a16="http://schemas.microsoft.com/office/drawing/2014/main" id="{EFDD6C9F-BFA0-224C-966B-43EA8731B713}"/>
                </a:ext>
              </a:extLst>
            </p:cNvPr>
            <p:cNvSpPr/>
            <p:nvPr userDrawn="1"/>
          </p:nvSpPr>
          <p:spPr>
            <a:xfrm>
              <a:off x="6929016" y="3506569"/>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7" name="Google Shape;1804;p176">
              <a:extLst>
                <a:ext uri="{FF2B5EF4-FFF2-40B4-BE49-F238E27FC236}">
                  <a16:creationId xmlns:a16="http://schemas.microsoft.com/office/drawing/2014/main" id="{755DFAB6-C248-444C-8B5E-ECEC30B2E673}"/>
                </a:ext>
              </a:extLst>
            </p:cNvPr>
            <p:cNvSpPr/>
            <p:nvPr userDrawn="1"/>
          </p:nvSpPr>
          <p:spPr>
            <a:xfrm>
              <a:off x="5580197" y="2736329"/>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8" name="Google Shape;1805;p176">
              <a:extLst>
                <a:ext uri="{FF2B5EF4-FFF2-40B4-BE49-F238E27FC236}">
                  <a16:creationId xmlns:a16="http://schemas.microsoft.com/office/drawing/2014/main" id="{5669997C-0933-DC48-9F4F-E26458817963}"/>
                </a:ext>
              </a:extLst>
            </p:cNvPr>
            <p:cNvSpPr/>
            <p:nvPr userDrawn="1"/>
          </p:nvSpPr>
          <p:spPr>
            <a:xfrm>
              <a:off x="5800608" y="2485970"/>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9" name="Google Shape;1806;p176">
              <a:extLst>
                <a:ext uri="{FF2B5EF4-FFF2-40B4-BE49-F238E27FC236}">
                  <a16:creationId xmlns:a16="http://schemas.microsoft.com/office/drawing/2014/main" id="{1D3E4365-14BB-D944-894F-C84B6096896A}"/>
                </a:ext>
              </a:extLst>
            </p:cNvPr>
            <p:cNvSpPr/>
            <p:nvPr userDrawn="1"/>
          </p:nvSpPr>
          <p:spPr>
            <a:xfrm>
              <a:off x="5315464" y="2539875"/>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0" name="Google Shape;1807;p176">
              <a:extLst>
                <a:ext uri="{FF2B5EF4-FFF2-40B4-BE49-F238E27FC236}">
                  <a16:creationId xmlns:a16="http://schemas.microsoft.com/office/drawing/2014/main" id="{BAB31FA9-56FC-AC49-9A90-52A32BF2A2CE}"/>
                </a:ext>
              </a:extLst>
            </p:cNvPr>
            <p:cNvSpPr/>
            <p:nvPr userDrawn="1"/>
          </p:nvSpPr>
          <p:spPr>
            <a:xfrm>
              <a:off x="4451788" y="1780415"/>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1" name="Google Shape;1808;p176">
              <a:extLst>
                <a:ext uri="{FF2B5EF4-FFF2-40B4-BE49-F238E27FC236}">
                  <a16:creationId xmlns:a16="http://schemas.microsoft.com/office/drawing/2014/main" id="{DE9048DC-9A79-5E40-B53F-DD4911A8EE70}"/>
                </a:ext>
              </a:extLst>
            </p:cNvPr>
            <p:cNvSpPr/>
            <p:nvPr userDrawn="1"/>
          </p:nvSpPr>
          <p:spPr>
            <a:xfrm>
              <a:off x="5441242" y="27908"/>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32" name="Google Shape;1809;p176">
              <a:extLst>
                <a:ext uri="{FF2B5EF4-FFF2-40B4-BE49-F238E27FC236}">
                  <a16:creationId xmlns:a16="http://schemas.microsoft.com/office/drawing/2014/main" id="{DF152F68-623A-EC42-98B6-83A3F733DC17}"/>
                </a:ext>
              </a:extLst>
            </p:cNvPr>
            <p:cNvSpPr/>
            <p:nvPr userDrawn="1"/>
          </p:nvSpPr>
          <p:spPr>
            <a:xfrm>
              <a:off x="7840608" y="4456493"/>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3" name="Google Shape;1810;p176">
              <a:extLst>
                <a:ext uri="{FF2B5EF4-FFF2-40B4-BE49-F238E27FC236}">
                  <a16:creationId xmlns:a16="http://schemas.microsoft.com/office/drawing/2014/main" id="{95E0E38E-E405-8D44-B10E-928FC5309D68}"/>
                </a:ext>
              </a:extLst>
            </p:cNvPr>
            <p:cNvSpPr/>
            <p:nvPr userDrawn="1"/>
          </p:nvSpPr>
          <p:spPr>
            <a:xfrm>
              <a:off x="5438846" y="3376000"/>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4" name="Google Shape;1811;p176">
              <a:extLst>
                <a:ext uri="{FF2B5EF4-FFF2-40B4-BE49-F238E27FC236}">
                  <a16:creationId xmlns:a16="http://schemas.microsoft.com/office/drawing/2014/main" id="{6E19C7DB-4197-6E4B-97CE-875244A901A7}"/>
                </a:ext>
              </a:extLst>
            </p:cNvPr>
            <p:cNvSpPr/>
            <p:nvPr userDrawn="1"/>
          </p:nvSpPr>
          <p:spPr>
            <a:xfrm>
              <a:off x="5683215" y="1949317"/>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5" name="Google Shape;1812;p176">
              <a:extLst>
                <a:ext uri="{FF2B5EF4-FFF2-40B4-BE49-F238E27FC236}">
                  <a16:creationId xmlns:a16="http://schemas.microsoft.com/office/drawing/2014/main" id="{76270B5C-3446-AF41-9FA1-934B507EE055}"/>
                </a:ext>
              </a:extLst>
            </p:cNvPr>
            <p:cNvSpPr/>
            <p:nvPr userDrawn="1"/>
          </p:nvSpPr>
          <p:spPr>
            <a:xfrm>
              <a:off x="5763473" y="1896610"/>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6" name="Google Shape;1813;p176">
              <a:extLst>
                <a:ext uri="{FF2B5EF4-FFF2-40B4-BE49-F238E27FC236}">
                  <a16:creationId xmlns:a16="http://schemas.microsoft.com/office/drawing/2014/main" id="{451746B4-B51D-534A-BE80-F3DF8C9B37DC}"/>
                </a:ext>
              </a:extLst>
            </p:cNvPr>
            <p:cNvSpPr/>
            <p:nvPr userDrawn="1"/>
          </p:nvSpPr>
          <p:spPr>
            <a:xfrm>
              <a:off x="5753890" y="2017597"/>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7" name="Google Shape;1814;p176">
              <a:extLst>
                <a:ext uri="{FF2B5EF4-FFF2-40B4-BE49-F238E27FC236}">
                  <a16:creationId xmlns:a16="http://schemas.microsoft.com/office/drawing/2014/main" id="{0061E279-BC9A-FA49-98F5-C5E4772CA210}"/>
                </a:ext>
              </a:extLst>
            </p:cNvPr>
            <p:cNvSpPr/>
            <p:nvPr userDrawn="1"/>
          </p:nvSpPr>
          <p:spPr>
            <a:xfrm>
              <a:off x="4457777" y="1429435"/>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8" name="Google Shape;1815;p176">
              <a:extLst>
                <a:ext uri="{FF2B5EF4-FFF2-40B4-BE49-F238E27FC236}">
                  <a16:creationId xmlns:a16="http://schemas.microsoft.com/office/drawing/2014/main" id="{4F366022-18C0-4148-8A06-F0852FB6BCE3}"/>
                </a:ext>
              </a:extLst>
            </p:cNvPr>
            <p:cNvSpPr/>
            <p:nvPr userDrawn="1"/>
          </p:nvSpPr>
          <p:spPr>
            <a:xfrm>
              <a:off x="7849952"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9" name="Google Shape;1816;p176">
              <a:extLst>
                <a:ext uri="{FF2B5EF4-FFF2-40B4-BE49-F238E27FC236}">
                  <a16:creationId xmlns:a16="http://schemas.microsoft.com/office/drawing/2014/main" id="{CBFF894C-5AC5-3A4D-B92F-2AAC29B53120}"/>
                </a:ext>
              </a:extLst>
            </p:cNvPr>
            <p:cNvSpPr/>
            <p:nvPr userDrawn="1"/>
          </p:nvSpPr>
          <p:spPr>
            <a:xfrm>
              <a:off x="3187287" y="4888133"/>
              <a:ext cx="670800" cy="254100"/>
            </a:xfrm>
            <a:custGeom>
              <a:avLst/>
              <a:gdLst/>
              <a:ahLst/>
              <a:cxnLst/>
              <a:rect l="l" t="t" r="r" b="b"/>
              <a:pathLst>
                <a:path w="120000" h="120000" extrusionOk="0">
                  <a:moveTo>
                    <a:pt x="120000" y="120000"/>
                  </a:moveTo>
                  <a:lnTo>
                    <a:pt x="72857" y="0"/>
                  </a:lnTo>
                  <a:lnTo>
                    <a:pt x="66642" y="74150"/>
                  </a:lnTo>
                  <a:lnTo>
                    <a:pt x="6214" y="43018"/>
                  </a:lnTo>
                  <a:lnTo>
                    <a:pt x="0" y="120000"/>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0" name="Google Shape;1817;p176">
              <a:extLst>
                <a:ext uri="{FF2B5EF4-FFF2-40B4-BE49-F238E27FC236}">
                  <a16:creationId xmlns:a16="http://schemas.microsoft.com/office/drawing/2014/main" id="{1F3ABAA6-63E2-9447-BC6B-C3E3D4BD459F}"/>
                </a:ext>
              </a:extLst>
            </p:cNvPr>
            <p:cNvSpPr/>
            <p:nvPr userDrawn="1"/>
          </p:nvSpPr>
          <p:spPr>
            <a:xfrm>
              <a:off x="9439129" y="2311407"/>
              <a:ext cx="54000" cy="84000"/>
            </a:xfrm>
            <a:custGeom>
              <a:avLst/>
              <a:gdLst/>
              <a:ahLst/>
              <a:cxnLst/>
              <a:rect l="l" t="t" r="r" b="b"/>
              <a:pathLst>
                <a:path w="120000" h="120000" extrusionOk="0">
                  <a:moveTo>
                    <a:pt x="82666" y="120000"/>
                  </a:moveTo>
                  <a:lnTo>
                    <a:pt x="120000" y="72000"/>
                  </a:lnTo>
                  <a:lnTo>
                    <a:pt x="56000" y="0"/>
                  </a:lnTo>
                  <a:lnTo>
                    <a:pt x="0" y="3428"/>
                  </a:lnTo>
                  <a:lnTo>
                    <a:pt x="2666" y="48000"/>
                  </a:lnTo>
                  <a:lnTo>
                    <a:pt x="8266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1" name="Google Shape;1818;p176">
              <a:extLst>
                <a:ext uri="{FF2B5EF4-FFF2-40B4-BE49-F238E27FC236}">
                  <a16:creationId xmlns:a16="http://schemas.microsoft.com/office/drawing/2014/main" id="{43488C5C-C57E-9D4C-891F-71EB32573A69}"/>
                </a:ext>
              </a:extLst>
            </p:cNvPr>
            <p:cNvSpPr/>
            <p:nvPr userDrawn="1"/>
          </p:nvSpPr>
          <p:spPr>
            <a:xfrm>
              <a:off x="9399990" y="4910893"/>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2" name="Google Shape;1819;p176">
              <a:extLst>
                <a:ext uri="{FF2B5EF4-FFF2-40B4-BE49-F238E27FC236}">
                  <a16:creationId xmlns:a16="http://schemas.microsoft.com/office/drawing/2014/main" id="{B54D0885-AFC2-044F-AFFB-42672864904D}"/>
                </a:ext>
              </a:extLst>
            </p:cNvPr>
            <p:cNvSpPr/>
            <p:nvPr userDrawn="1"/>
          </p:nvSpPr>
          <p:spPr>
            <a:xfrm>
              <a:off x="3030829" y="4828239"/>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3" name="Google Shape;1820;p176">
              <a:extLst>
                <a:ext uri="{FF2B5EF4-FFF2-40B4-BE49-F238E27FC236}">
                  <a16:creationId xmlns:a16="http://schemas.microsoft.com/office/drawing/2014/main" id="{F0B0844A-CE9B-CB47-BD96-8D7CB6A4BE73}"/>
                </a:ext>
              </a:extLst>
            </p:cNvPr>
            <p:cNvCxnSpPr>
              <a:cxnSpLocks/>
            </p:cNvCxnSpPr>
            <p:nvPr userDrawn="1"/>
          </p:nvCxnSpPr>
          <p:spPr>
            <a:xfrm>
              <a:off x="3030829" y="4828239"/>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4" name="Google Shape;1821;p176">
              <a:extLst>
                <a:ext uri="{FF2B5EF4-FFF2-40B4-BE49-F238E27FC236}">
                  <a16:creationId xmlns:a16="http://schemas.microsoft.com/office/drawing/2014/main" id="{E7D5D257-BA8B-1A4D-85FB-187AB410C4E2}"/>
                </a:ext>
              </a:extLst>
            </p:cNvPr>
            <p:cNvSpPr/>
            <p:nvPr userDrawn="1"/>
          </p:nvSpPr>
          <p:spPr>
            <a:xfrm>
              <a:off x="3032684" y="4830307"/>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5" name="Google Shape;1822;p176">
              <a:extLst>
                <a:ext uri="{FF2B5EF4-FFF2-40B4-BE49-F238E27FC236}">
                  <a16:creationId xmlns:a16="http://schemas.microsoft.com/office/drawing/2014/main" id="{3DF2FE10-7C55-E64A-884D-CFE5088269B5}"/>
                </a:ext>
              </a:extLst>
            </p:cNvPr>
            <p:cNvCxnSpPr>
              <a:cxnSpLocks/>
            </p:cNvCxnSpPr>
            <p:nvPr userDrawn="1"/>
          </p:nvCxnSpPr>
          <p:spPr>
            <a:xfrm>
              <a:off x="3032684" y="4830307"/>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6" name="Google Shape;1823;p176">
              <a:extLst>
                <a:ext uri="{FF2B5EF4-FFF2-40B4-BE49-F238E27FC236}">
                  <a16:creationId xmlns:a16="http://schemas.microsoft.com/office/drawing/2014/main" id="{F7B9E593-20A2-7D44-BC3B-FF8183C823A5}"/>
                </a:ext>
              </a:extLst>
            </p:cNvPr>
            <p:cNvSpPr/>
            <p:nvPr userDrawn="1"/>
          </p:nvSpPr>
          <p:spPr>
            <a:xfrm>
              <a:off x="9401845" y="4912961"/>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grpSp>
    </p:spTree>
    <p:extLst>
      <p:ext uri="{BB962C8B-B14F-4D97-AF65-F5344CB8AC3E}">
        <p14:creationId xmlns:p14="http://schemas.microsoft.com/office/powerpoint/2010/main" val="1794525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White template">
    <p:spTree>
      <p:nvGrpSpPr>
        <p:cNvPr id="1" name=""/>
        <p:cNvGrpSpPr/>
        <p:nvPr/>
      </p:nvGrpSpPr>
      <p:grpSpPr>
        <a:xfrm>
          <a:off x="0" y="0"/>
          <a:ext cx="0" cy="0"/>
          <a:chOff x="0" y="0"/>
          <a:chExt cx="0" cy="0"/>
        </a:xfrm>
      </p:grpSpPr>
      <p:pic>
        <p:nvPicPr>
          <p:cNvPr id="3" name="Google Shape;363;p40">
            <a:extLst>
              <a:ext uri="{FF2B5EF4-FFF2-40B4-BE49-F238E27FC236}">
                <a16:creationId xmlns:a16="http://schemas.microsoft.com/office/drawing/2014/main" id="{CD4A0204-2F20-5F4D-821C-2D8430A924EC}"/>
              </a:ext>
            </a:extLst>
          </p:cNvPr>
          <p:cNvPicPr preferRelativeResize="0"/>
          <p:nvPr userDrawn="1"/>
        </p:nvPicPr>
        <p:blipFill rotWithShape="1">
          <a:blip r:embed="rId2">
            <a:alphaModFix/>
          </a:blip>
          <a:srcRect b="28140"/>
          <a:stretch/>
        </p:blipFill>
        <p:spPr>
          <a:xfrm>
            <a:off x="0" y="2816942"/>
            <a:ext cx="2869634" cy="4041058"/>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7" name="Picture 6">
            <a:extLst>
              <a:ext uri="{FF2B5EF4-FFF2-40B4-BE49-F238E27FC236}">
                <a16:creationId xmlns:a16="http://schemas.microsoft.com/office/drawing/2014/main" id="{1DBF0A82-7F47-EE4C-8DF7-9689342CB0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472926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5731BB5-99D4-1442-A3E9-01DEB8722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1625" y="1923426"/>
            <a:ext cx="8765361" cy="4934573"/>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13" name="Text Placeholder 3">
            <a:extLst>
              <a:ext uri="{FF2B5EF4-FFF2-40B4-BE49-F238E27FC236}">
                <a16:creationId xmlns:a16="http://schemas.microsoft.com/office/drawing/2014/main" id="{084D7847-093C-5C4E-B678-4F890FFF7A8A}"/>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4" name="Text Placeholder 3">
            <a:extLst>
              <a:ext uri="{FF2B5EF4-FFF2-40B4-BE49-F238E27FC236}">
                <a16:creationId xmlns:a16="http://schemas.microsoft.com/office/drawing/2014/main" id="{EE31BB5D-16CA-3047-860D-D58D05469E6A}"/>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049160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White template">
    <p:spTree>
      <p:nvGrpSpPr>
        <p:cNvPr id="1" name=""/>
        <p:cNvGrpSpPr/>
        <p:nvPr/>
      </p:nvGrpSpPr>
      <p:grpSpPr>
        <a:xfrm>
          <a:off x="0" y="0"/>
          <a:ext cx="0" cy="0"/>
          <a:chOff x="0" y="0"/>
          <a:chExt cx="0" cy="0"/>
        </a:xfrm>
      </p:grpSpPr>
      <p:pic>
        <p:nvPicPr>
          <p:cNvPr id="5" name="Google Shape;387;p44">
            <a:extLst>
              <a:ext uri="{FF2B5EF4-FFF2-40B4-BE49-F238E27FC236}">
                <a16:creationId xmlns:a16="http://schemas.microsoft.com/office/drawing/2014/main" id="{920E097E-6137-2F42-9994-490DF92D6D3D}"/>
              </a:ext>
            </a:extLst>
          </p:cNvPr>
          <p:cNvPicPr preferRelativeResize="0"/>
          <p:nvPr userDrawn="1"/>
        </p:nvPicPr>
        <p:blipFill rotWithShape="1">
          <a:blip r:embed="rId2">
            <a:alphaModFix/>
          </a:blip>
          <a:srcRect t="9" b="9"/>
          <a:stretch/>
        </p:blipFill>
        <p:spPr>
          <a:xfrm>
            <a:off x="9322366" y="1520153"/>
            <a:ext cx="2869633" cy="5337847"/>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3" name="Text Placeholder 3">
            <a:extLst>
              <a:ext uri="{FF2B5EF4-FFF2-40B4-BE49-F238E27FC236}">
                <a16:creationId xmlns:a16="http://schemas.microsoft.com/office/drawing/2014/main" id="{4C212276-1529-DD4C-B504-1A61EFA9AB68}"/>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D727395C-164B-F04E-A1CA-FA063FAEDE60}"/>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3861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4909717-3A0F-2743-914D-1F6861E54F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3472" y="3429000"/>
            <a:ext cx="3408528" cy="3429000"/>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15" name="Text Placeholder 3">
            <a:extLst>
              <a:ext uri="{FF2B5EF4-FFF2-40B4-BE49-F238E27FC236}">
                <a16:creationId xmlns:a16="http://schemas.microsoft.com/office/drawing/2014/main" id="{C169DBFE-1C75-B24F-9A6E-ED13EAC3BCF1}"/>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6" name="Text Placeholder 3">
            <a:extLst>
              <a:ext uri="{FF2B5EF4-FFF2-40B4-BE49-F238E27FC236}">
                <a16:creationId xmlns:a16="http://schemas.microsoft.com/office/drawing/2014/main" id="{CAFE67E0-D21C-1349-A923-13E54D29E057}"/>
              </a:ext>
            </a:extLst>
          </p:cNvPr>
          <p:cNvSpPr>
            <a:spLocks noGrp="1"/>
          </p:cNvSpPr>
          <p:nvPr>
            <p:ph type="body" sz="quarter" idx="11"/>
          </p:nvPr>
        </p:nvSpPr>
        <p:spPr>
          <a:xfrm>
            <a:off x="4896000" y="4531611"/>
            <a:ext cx="3503177" cy="249299"/>
          </a:xfrm>
        </p:spPr>
        <p:txBody>
          <a:bodyPr wrap="square"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4236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637D7535-CEDB-6E47-9DF3-3391B08FA079}"/>
              </a:ext>
            </a:extLst>
          </p:cNvPr>
          <p:cNvGrpSpPr/>
          <p:nvPr userDrawn="1"/>
        </p:nvGrpSpPr>
        <p:grpSpPr>
          <a:xfrm>
            <a:off x="9713199" y="3174089"/>
            <a:ext cx="2478801" cy="509822"/>
            <a:chOff x="8652385" y="3065286"/>
            <a:chExt cx="3539615" cy="728002"/>
          </a:xfrm>
        </p:grpSpPr>
        <p:sp>
          <p:nvSpPr>
            <p:cNvPr id="2" name="Oval 1">
              <a:extLst>
                <a:ext uri="{FF2B5EF4-FFF2-40B4-BE49-F238E27FC236}">
                  <a16:creationId xmlns:a16="http://schemas.microsoft.com/office/drawing/2014/main" id="{FD7E8B6F-8A2E-ED49-9947-9832E7B1351F}"/>
                </a:ext>
              </a:extLst>
            </p:cNvPr>
            <p:cNvSpPr/>
            <p:nvPr userDrawn="1"/>
          </p:nvSpPr>
          <p:spPr>
            <a:xfrm>
              <a:off x="8652385" y="3065286"/>
              <a:ext cx="707923" cy="7079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087E35-947C-0D40-9C00-850E8AA009E6}"/>
                </a:ext>
              </a:extLst>
            </p:cNvPr>
            <p:cNvSpPr/>
            <p:nvPr userDrawn="1"/>
          </p:nvSpPr>
          <p:spPr>
            <a:xfrm>
              <a:off x="9360308" y="3065286"/>
              <a:ext cx="707923" cy="7079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BE91DE-21C6-4C43-87C3-8976D925CC2A}"/>
                </a:ext>
              </a:extLst>
            </p:cNvPr>
            <p:cNvSpPr/>
            <p:nvPr userDrawn="1"/>
          </p:nvSpPr>
          <p:spPr>
            <a:xfrm>
              <a:off x="10068231" y="3072788"/>
              <a:ext cx="707923" cy="707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B9084B0-9DB1-0642-BAE8-2EBD282AB7FB}"/>
                </a:ext>
              </a:extLst>
            </p:cNvPr>
            <p:cNvSpPr/>
            <p:nvPr userDrawn="1"/>
          </p:nvSpPr>
          <p:spPr>
            <a:xfrm>
              <a:off x="10776154" y="3085365"/>
              <a:ext cx="707923" cy="707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5CCBC8-B053-594B-B221-95F0430B03A1}"/>
                </a:ext>
              </a:extLst>
            </p:cNvPr>
            <p:cNvSpPr/>
            <p:nvPr userDrawn="1"/>
          </p:nvSpPr>
          <p:spPr>
            <a:xfrm>
              <a:off x="11484077" y="3072788"/>
              <a:ext cx="707923" cy="7079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BB469616-4295-704F-ACC5-50F2BEEB19CB}"/>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74812376-7E59-4044-AD8D-1AFAA28D58CD}"/>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97391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4" name="Group 3">
            <a:extLst>
              <a:ext uri="{FF2B5EF4-FFF2-40B4-BE49-F238E27FC236}">
                <a16:creationId xmlns:a16="http://schemas.microsoft.com/office/drawing/2014/main" id="{BA426DD7-39DD-F14A-8EA1-055311D7CE99}"/>
              </a:ext>
            </a:extLst>
          </p:cNvPr>
          <p:cNvGrpSpPr/>
          <p:nvPr userDrawn="1"/>
        </p:nvGrpSpPr>
        <p:grpSpPr>
          <a:xfrm>
            <a:off x="9571703" y="2150680"/>
            <a:ext cx="3868883" cy="2556637"/>
            <a:chOff x="5122690" y="-20724"/>
            <a:chExt cx="10421309" cy="6886614"/>
          </a:xfrm>
        </p:grpSpPr>
        <p:sp>
          <p:nvSpPr>
            <p:cNvPr id="15" name="Chord 14">
              <a:extLst>
                <a:ext uri="{FF2B5EF4-FFF2-40B4-BE49-F238E27FC236}">
                  <a16:creationId xmlns:a16="http://schemas.microsoft.com/office/drawing/2014/main" id="{529D689F-3FDD-3545-83AB-C7977BECBA5B}"/>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ord 15">
              <a:extLst>
                <a:ext uri="{FF2B5EF4-FFF2-40B4-BE49-F238E27FC236}">
                  <a16:creationId xmlns:a16="http://schemas.microsoft.com/office/drawing/2014/main" id="{8714907F-37C8-8F4C-8621-F3DB223F9617}"/>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4617BBDB-D6DF-FF4C-8898-3D902EF6AD21}"/>
              </a:ext>
            </a:extLst>
          </p:cNvPr>
          <p:cNvSpPr>
            <a:spLocks noGrp="1"/>
          </p:cNvSpPr>
          <p:nvPr>
            <p:ph type="body" sz="quarter" idx="10"/>
          </p:nvPr>
        </p:nvSpPr>
        <p:spPr>
          <a:xfrm>
            <a:off x="4896000" y="1770063"/>
            <a:ext cx="4738330"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F1C18085-EC14-F941-A390-7A690B06E5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694061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F51E5-2BDC-E741-A8C1-30919322B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76400" y="3135634"/>
            <a:ext cx="6612096" cy="3722365"/>
          </a:xfrm>
          <a:prstGeom prst="rect">
            <a:avLst/>
          </a:prstGeom>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E262A5CD-304D-4E40-8D76-844DAEB97196}"/>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3" name="Text Placeholder 3">
            <a:extLst>
              <a:ext uri="{FF2B5EF4-FFF2-40B4-BE49-F238E27FC236}">
                <a16:creationId xmlns:a16="http://schemas.microsoft.com/office/drawing/2014/main" id="{F8532AD8-9F46-404B-96DC-C52C9FED81C4}"/>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434557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Blank White template">
    <p:spTree>
      <p:nvGrpSpPr>
        <p:cNvPr id="1" name=""/>
        <p:cNvGrpSpPr/>
        <p:nvPr/>
      </p:nvGrpSpPr>
      <p:grpSpPr>
        <a:xfrm>
          <a:off x="0" y="0"/>
          <a:ext cx="0" cy="0"/>
          <a:chOff x="0" y="0"/>
          <a:chExt cx="0" cy="0"/>
        </a:xfrm>
      </p:grpSpPr>
      <p:pic>
        <p:nvPicPr>
          <p:cNvPr id="12" name="Google Shape;422;p49">
            <a:extLst>
              <a:ext uri="{FF2B5EF4-FFF2-40B4-BE49-F238E27FC236}">
                <a16:creationId xmlns:a16="http://schemas.microsoft.com/office/drawing/2014/main" id="{D9501E13-14FE-D048-BBD1-BF53F42975D6}"/>
              </a:ext>
            </a:extLst>
          </p:cNvPr>
          <p:cNvPicPr preferRelativeResize="0"/>
          <p:nvPr userDrawn="1"/>
        </p:nvPicPr>
        <p:blipFill rotWithShape="1">
          <a:blip r:embed="rId2">
            <a:alphaModFix/>
          </a:blip>
          <a:srcRect t="19" b="19"/>
          <a:stretch/>
        </p:blipFill>
        <p:spPr>
          <a:xfrm>
            <a:off x="9910916" y="3138504"/>
            <a:ext cx="2281084" cy="3719496"/>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B12099E9-0342-8340-8B7E-9F53DA4D664E}"/>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380E3BE3-0DA0-FD41-A4AC-07BB880FF0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43746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2192000"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47F48AFD-6980-1341-9EBE-EB20EE2FB99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8357" y="1805923"/>
            <a:ext cx="2964660" cy="2964660"/>
          </a:xfrm>
          <a:prstGeom prst="rect">
            <a:avLst/>
          </a:prstGeom>
        </p:spPr>
      </p:pic>
      <p:sp>
        <p:nvSpPr>
          <p:cNvPr id="12" name="Text Placeholder 11">
            <a:extLst>
              <a:ext uri="{FF2B5EF4-FFF2-40B4-BE49-F238E27FC236}">
                <a16:creationId xmlns:a16="http://schemas.microsoft.com/office/drawing/2014/main" id="{D4C41C25-2A9C-5E4F-9E3F-166156410D8C}"/>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794027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0" indent="0">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210175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0" y="0"/>
            <a:ext cx="6858000" cy="6858001"/>
            <a:chOff x="8763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8763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373938" y="441325"/>
            <a:ext cx="4302124" cy="5724525"/>
          </a:xfrm>
          <a:noFill/>
          <a:ln>
            <a:noFill/>
          </a:ln>
        </p:spPr>
        <p:txBody>
          <a:bodyPr anchor="ctr">
            <a:noAutofit/>
          </a:bodyPr>
          <a:lstStyle>
            <a:lvl1pPr marL="0" indent="0">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8" name="Picture 7">
            <a:extLst>
              <a:ext uri="{FF2B5EF4-FFF2-40B4-BE49-F238E27FC236}">
                <a16:creationId xmlns:a16="http://schemas.microsoft.com/office/drawing/2014/main" id="{9E0F3719-7ADB-394C-A980-D29B1129FA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2315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6088356"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6" y="441325"/>
            <a:ext cx="2748766" cy="5724525"/>
          </a:xfrm>
          <a:ln>
            <a:noFill/>
          </a:ln>
        </p:spPr>
        <p:txBody>
          <a:bodyPr anchor="ctr">
            <a:noAutofit/>
          </a:bodyPr>
          <a:lstStyle>
            <a:lvl1pPr marL="0" indent="0" algn="r">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286271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rot="10800000">
            <a:off x="-2697113"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Slide Number Placeholder 5">
            <a:extLst>
              <a:ext uri="{FF2B5EF4-FFF2-40B4-BE49-F238E27FC236}">
                <a16:creationId xmlns:a16="http://schemas.microsoft.com/office/drawing/2014/main" id="{939514B9-2255-4E42-BC65-6697BA64CC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11" name="Picture 10">
            <a:extLst>
              <a:ext uri="{FF2B5EF4-FFF2-40B4-BE49-F238E27FC236}">
                <a16:creationId xmlns:a16="http://schemas.microsoft.com/office/drawing/2014/main" id="{DC65A341-6AC3-1042-913E-D7BA6C281A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888382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5343009" y="-18001"/>
            <a:ext cx="6848991" cy="6885002"/>
            <a:chOff x="876750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13320000">
              <a:off x="876750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10" name="Title 1">
            <a:extLst>
              <a:ext uri="{FF2B5EF4-FFF2-40B4-BE49-F238E27FC236}">
                <a16:creationId xmlns:a16="http://schemas.microsoft.com/office/drawing/2014/main" id="{7128B9B9-ADDA-B44B-9F2C-F072424AA502}"/>
              </a:ext>
            </a:extLst>
          </p:cNvPr>
          <p:cNvSpPr>
            <a:spLocks noGrp="1"/>
          </p:cNvSpPr>
          <p:nvPr>
            <p:ph type="title"/>
          </p:nvPr>
        </p:nvSpPr>
        <p:spPr>
          <a:xfrm>
            <a:off x="515938" y="441325"/>
            <a:ext cx="6334041"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70702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Blank White templa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ACC6AE-E0A3-3746-B873-8EBB8FB35CA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04813"/>
            <a:ext cx="6088355" cy="5761037"/>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5" y="423068"/>
            <a:ext cx="2748766" cy="5724525"/>
          </a:xfrm>
          <a:ln>
            <a:noFill/>
          </a:ln>
        </p:spPr>
        <p:txBody>
          <a:bodyPr anchor="ctr">
            <a:noAutofit/>
          </a:bodyPr>
          <a:lstStyle>
            <a:lvl1pPr marL="0" indent="0" algn="l">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10" name="Picture 9">
            <a:extLst>
              <a:ext uri="{FF2B5EF4-FFF2-40B4-BE49-F238E27FC236}">
                <a16:creationId xmlns:a16="http://schemas.microsoft.com/office/drawing/2014/main" id="{DB6DBDD9-996B-0740-92AC-385B1E4B2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60527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Blank White template">
    <p:spTree>
      <p:nvGrpSpPr>
        <p:cNvPr id="1" name=""/>
        <p:cNvGrpSpPr/>
        <p:nvPr/>
      </p:nvGrpSpPr>
      <p:grpSpPr>
        <a:xfrm>
          <a:off x="0" y="0"/>
          <a:ext cx="0" cy="0"/>
          <a:chOff x="0" y="0"/>
          <a:chExt cx="0" cy="0"/>
        </a:xfrm>
      </p:grpSpPr>
      <p:pic>
        <p:nvPicPr>
          <p:cNvPr id="13" name="Google Shape;463;p56">
            <a:extLst>
              <a:ext uri="{FF2B5EF4-FFF2-40B4-BE49-F238E27FC236}">
                <a16:creationId xmlns:a16="http://schemas.microsoft.com/office/drawing/2014/main" id="{7C23F9E6-1806-BD4C-AB5E-02EAFB2AF853}"/>
              </a:ext>
            </a:extLst>
          </p:cNvPr>
          <p:cNvPicPr preferRelativeResize="0"/>
          <p:nvPr userDrawn="1"/>
        </p:nvPicPr>
        <p:blipFill rotWithShape="1">
          <a:blip r:embed="rId2">
            <a:alphaModFix/>
          </a:blip>
          <a:srcRect r="43899"/>
          <a:stretch/>
        </p:blipFill>
        <p:spPr>
          <a:xfrm>
            <a:off x="6493300" y="0"/>
            <a:ext cx="5698700" cy="6858000"/>
          </a:xfrm>
          <a:prstGeom prst="rect">
            <a:avLst/>
          </a:prstGeom>
          <a:noFill/>
          <a:ln>
            <a:noFill/>
          </a:ln>
        </p:spPr>
      </p:pic>
      <p:pic>
        <p:nvPicPr>
          <p:cNvPr id="11" name="Google Shape;464;p56">
            <a:extLst>
              <a:ext uri="{FF2B5EF4-FFF2-40B4-BE49-F238E27FC236}">
                <a16:creationId xmlns:a16="http://schemas.microsoft.com/office/drawing/2014/main" id="{86FBCD78-E41B-9F4C-8455-6A707F71F7DC}"/>
              </a:ext>
            </a:extLst>
          </p:cNvPr>
          <p:cNvPicPr preferRelativeResize="0"/>
          <p:nvPr userDrawn="1"/>
        </p:nvPicPr>
        <p:blipFill>
          <a:blip r:embed="rId3">
            <a:alphaModFix/>
          </a:blip>
          <a:stretch>
            <a:fillRect/>
          </a:stretch>
        </p:blipFill>
        <p:spPr>
          <a:xfrm>
            <a:off x="268111" y="-1"/>
            <a:ext cx="11181347" cy="687120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4" name="Title Placeholder 1">
            <a:extLst>
              <a:ext uri="{FF2B5EF4-FFF2-40B4-BE49-F238E27FC236}">
                <a16:creationId xmlns:a16="http://schemas.microsoft.com/office/drawing/2014/main" id="{E3A8A844-1D3C-1E42-991C-4D5E38E03E86}"/>
              </a:ext>
            </a:extLst>
          </p:cNvPr>
          <p:cNvSpPr>
            <a:spLocks noGrp="1"/>
          </p:cNvSpPr>
          <p:nvPr>
            <p:ph type="title"/>
          </p:nvPr>
        </p:nvSpPr>
        <p:spPr>
          <a:xfrm>
            <a:off x="521506" y="441325"/>
            <a:ext cx="6986199" cy="387798"/>
          </a:xfrm>
          <a:prstGeom prst="rect">
            <a:avLst/>
          </a:prstGeom>
        </p:spPr>
        <p:txBody>
          <a:bodyPr vert="horz" lIns="0" tIns="0" rIns="0" bIns="0" rtlCol="0" anchor="t">
            <a:spAutoFit/>
          </a:bodyPr>
          <a:lstStyle/>
          <a:p>
            <a:r>
              <a:rPr lang="en-US" dirty="0"/>
              <a:t>Click to edit Master title style</a:t>
            </a:r>
          </a:p>
        </p:txBody>
      </p:sp>
      <p:sp>
        <p:nvSpPr>
          <p:cNvPr id="15" name="Text Placeholder 2">
            <a:extLst>
              <a:ext uri="{FF2B5EF4-FFF2-40B4-BE49-F238E27FC236}">
                <a16:creationId xmlns:a16="http://schemas.microsoft.com/office/drawing/2014/main" id="{F2C58B0B-CC1A-994A-81A0-9EAE852FFC32}"/>
              </a:ext>
            </a:extLst>
          </p:cNvPr>
          <p:cNvSpPr>
            <a:spLocks noGrp="1"/>
          </p:cNvSpPr>
          <p:nvPr>
            <p:ph idx="1" hasCustomPrompt="1"/>
          </p:nvPr>
        </p:nvSpPr>
        <p:spPr>
          <a:xfrm>
            <a:off x="521505" y="1220253"/>
            <a:ext cx="698620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367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3">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690095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4">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3925275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sp>
        <p:nvSpPr>
          <p:cNvPr id="3" name="Text Placeholder 2"/>
          <p:cNvSpPr>
            <a:spLocks noGrp="1"/>
          </p:cNvSpPr>
          <p:nvPr>
            <p:ph type="body" idx="1" hasCustomPrompt="1"/>
          </p:nvPr>
        </p:nvSpPr>
        <p:spPr>
          <a:xfrm>
            <a:off x="3182816" y="2901462"/>
            <a:ext cx="6840416" cy="369332"/>
          </a:xfrm>
        </p:spPr>
        <p:txBody>
          <a:bodyPr>
            <a:spAutoFit/>
          </a:bodyPr>
          <a:lstStyle>
            <a:lvl1pPr marL="0" indent="0">
              <a:lnSpc>
                <a:spcPct val="100000"/>
              </a:lnSpc>
              <a:buNone/>
              <a:defRPr sz="24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a:xfrm>
            <a:off x="8927295" y="6291849"/>
            <a:ext cx="2743200" cy="365125"/>
          </a:xfrm>
          <a:prstGeom prst="rect">
            <a:avLst/>
          </a:prstGeom>
        </p:spPr>
        <p:txBody>
          <a:bodyPr/>
          <a:lstStyle/>
          <a:p>
            <a:fld id="{285CF618-68A1-469B-9302-E05059F4D14F}" type="slidenum">
              <a:rPr lang="en-US" smtClean="0"/>
              <a:t>‹#›</a:t>
            </a:fld>
            <a:endParaRPr lang="en-US"/>
          </a:p>
        </p:txBody>
      </p:sp>
      <p:sp>
        <p:nvSpPr>
          <p:cNvPr id="11" name="Chord 10">
            <a:extLst>
              <a:ext uri="{FF2B5EF4-FFF2-40B4-BE49-F238E27FC236}">
                <a16:creationId xmlns:a16="http://schemas.microsoft.com/office/drawing/2014/main" id="{57B81D52-B7EE-3B49-8022-22A30026F562}"/>
              </a:ext>
            </a:extLst>
          </p:cNvPr>
          <p:cNvSpPr/>
          <p:nvPr userDrawn="1"/>
        </p:nvSpPr>
        <p:spPr>
          <a:xfrm rot="13334012">
            <a:off x="-1352804" y="2041473"/>
            <a:ext cx="2775053" cy="2775053"/>
          </a:xfrm>
          <a:prstGeom prst="chord">
            <a:avLst>
              <a:gd name="adj1" fmla="val 2786276"/>
              <a:gd name="adj2" fmla="val 13746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BC6D48FE-AF12-504F-96A4-B2579298FD50}"/>
              </a:ext>
            </a:extLst>
          </p:cNvPr>
          <p:cNvSpPr/>
          <p:nvPr userDrawn="1"/>
        </p:nvSpPr>
        <p:spPr>
          <a:xfrm rot="13334012">
            <a:off x="9405955" y="2041474"/>
            <a:ext cx="2775053" cy="2775053"/>
          </a:xfrm>
          <a:prstGeom prst="chord">
            <a:avLst>
              <a:gd name="adj1" fmla="val 2786276"/>
              <a:gd name="adj2" fmla="val 1374604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a16="http://schemas.microsoft.com/office/drawing/2014/main" id="{814D996D-5501-FF41-A983-8E3CF62EF2D9}"/>
              </a:ext>
            </a:extLst>
          </p:cNvPr>
          <p:cNvSpPr/>
          <p:nvPr userDrawn="1"/>
        </p:nvSpPr>
        <p:spPr>
          <a:xfrm rot="13334012">
            <a:off x="48189" y="2041473"/>
            <a:ext cx="2775053" cy="2775053"/>
          </a:xfrm>
          <a:prstGeom prst="chord">
            <a:avLst>
              <a:gd name="adj1" fmla="val 2786276"/>
              <a:gd name="adj2" fmla="val 13746047"/>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89721C0A-1AC3-8C40-AF31-CE2B988D386B}"/>
              </a:ext>
            </a:extLst>
          </p:cNvPr>
          <p:cNvSpPr>
            <a:spLocks noGrp="1"/>
          </p:cNvSpPr>
          <p:nvPr>
            <p:ph type="body" idx="13" hasCustomPrompt="1"/>
          </p:nvPr>
        </p:nvSpPr>
        <p:spPr>
          <a:xfrm>
            <a:off x="3182816" y="4036621"/>
            <a:ext cx="6840416" cy="221599"/>
          </a:xfrm>
        </p:spPr>
        <p:txBody>
          <a:bodyPr>
            <a:spAutoFit/>
          </a:bodyPr>
          <a:lstStyle>
            <a:lvl1pPr marL="0" indent="0">
              <a:buNone/>
              <a:defRPr sz="1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0334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 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34C2646E-91E2-C848-BA08-112BCF787C74}"/>
              </a:ext>
            </a:extLst>
          </p:cNvPr>
          <p:cNvSpPr>
            <a:spLocks noGrp="1"/>
          </p:cNvSpPr>
          <p:nvPr>
            <p:ph type="body" sz="quarter" idx="10"/>
          </p:nvPr>
        </p:nvSpPr>
        <p:spPr>
          <a:xfrm>
            <a:off x="874642" y="441325"/>
            <a:ext cx="4199007" cy="5724525"/>
          </a:xfrm>
        </p:spPr>
        <p:txBody>
          <a:bodyPr anchor="ctr">
            <a:normAutofit/>
          </a:bodyPr>
          <a:lstStyle>
            <a:lvl1pPr marL="0" indent="0">
              <a:buNone/>
              <a:defRPr sz="4800" b="1">
                <a:solidFill>
                  <a:schemeClr val="bg1"/>
                </a:solidFill>
              </a:defRPr>
            </a:lvl1pPr>
          </a:lstStyle>
          <a:p>
            <a:pPr lvl="0"/>
            <a:r>
              <a:rPr lang="en-GB" dirty="0"/>
              <a:t>Click to edit Master text styles</a:t>
            </a:r>
          </a:p>
        </p:txBody>
      </p:sp>
      <p:sp>
        <p:nvSpPr>
          <p:cNvPr id="5" name="Text Placeholder 4">
            <a:extLst>
              <a:ext uri="{FF2B5EF4-FFF2-40B4-BE49-F238E27FC236}">
                <a16:creationId xmlns:a16="http://schemas.microsoft.com/office/drawing/2014/main" id="{67D1F6F4-E991-6F4D-9BDE-BBFB18C85F43}"/>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bg1"/>
                </a:solidFill>
              </a:defRPr>
            </a:lvl1pPr>
            <a:lvl2pPr>
              <a:lnSpc>
                <a:spcPct val="150000"/>
              </a:lnSpc>
              <a:defRPr sz="1800">
                <a:solidFill>
                  <a:schemeClr val="bg1"/>
                </a:solidFill>
              </a:defRPr>
            </a:lvl2pPr>
            <a:lvl3pPr>
              <a:lnSpc>
                <a:spcPct val="150000"/>
              </a:lnSpc>
              <a:defRPr sz="1800">
                <a:solidFill>
                  <a:schemeClr val="bg1"/>
                </a:solidFill>
              </a:defRPr>
            </a:lvl3pPr>
            <a:lvl4pPr>
              <a:lnSpc>
                <a:spcPct val="150000"/>
              </a:lnSpc>
              <a:defRPr sz="1800">
                <a:solidFill>
                  <a:schemeClr val="bg1"/>
                </a:solidFill>
              </a:defRPr>
            </a:lvl4pPr>
            <a:lvl5pPr>
              <a:lnSpc>
                <a:spcPct val="150000"/>
              </a:lnSpc>
              <a:defRPr sz="18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6617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a:t>
            </a:fld>
            <a:endParaRPr lang="en-US" dirty="0"/>
          </a:p>
        </p:txBody>
      </p:sp>
      <p:sp>
        <p:nvSpPr>
          <p:cNvPr id="5" name="Title Placeholder 1">
            <a:extLst>
              <a:ext uri="{FF2B5EF4-FFF2-40B4-BE49-F238E27FC236}">
                <a16:creationId xmlns:a16="http://schemas.microsoft.com/office/drawing/2014/main" id="{C24940DB-4B43-3C4C-96A1-F39145A92D67}"/>
              </a:ext>
            </a:extLst>
          </p:cNvPr>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7" name="Text Placeholder 2">
            <a:extLst>
              <a:ext uri="{FF2B5EF4-FFF2-40B4-BE49-F238E27FC236}">
                <a16:creationId xmlns:a16="http://schemas.microsoft.com/office/drawing/2014/main" id="{94AAAC00-4C8B-654C-9CC6-C7D00B4C3AB7}"/>
              </a:ext>
            </a:extLst>
          </p:cNvPr>
          <p:cNvSpPr>
            <a:spLocks noGrp="1"/>
          </p:cNvSpPr>
          <p:nvPr>
            <p:ph idx="1" hasCustomPrompt="1"/>
          </p:nvPr>
        </p:nvSpPr>
        <p:spPr>
          <a:xfrm>
            <a:off x="521505" y="1253330"/>
            <a:ext cx="11148990" cy="249299"/>
          </a:xfrm>
          <a:prstGeom prst="rect">
            <a:avLst/>
          </a:prstGeom>
        </p:spPr>
        <p:txBody>
          <a:bodyPr vert="horz" lIns="0" tIns="0" rIns="0" bIns="0" rtlCol="0">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298603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4041314"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2237190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Blank White templat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E02CD-D397-894D-9C6B-634DEBF3D3F4}"/>
              </a:ext>
            </a:extLst>
          </p:cNvPr>
          <p:cNvGrpSpPr/>
          <p:nvPr userDrawn="1"/>
        </p:nvGrpSpPr>
        <p:grpSpPr>
          <a:xfrm>
            <a:off x="-25312" y="-6"/>
            <a:ext cx="12242129" cy="6210580"/>
            <a:chOff x="-25312" y="-6"/>
            <a:chExt cx="12242129" cy="6210580"/>
          </a:xfrm>
        </p:grpSpPr>
        <p:sp>
          <p:nvSpPr>
            <p:cNvPr id="10" name="Rectangle 9">
              <a:extLst>
                <a:ext uri="{FF2B5EF4-FFF2-40B4-BE49-F238E27FC236}">
                  <a16:creationId xmlns:a16="http://schemas.microsoft.com/office/drawing/2014/main" id="{848FA64F-DFE3-B243-BD56-E47C3CB21444}"/>
                </a:ext>
              </a:extLst>
            </p:cNvPr>
            <p:cNvSpPr/>
            <p:nvPr userDrawn="1"/>
          </p:nvSpPr>
          <p:spPr>
            <a:xfrm rot="16200000">
              <a:off x="4515854" y="-4515856"/>
              <a:ext cx="3160298" cy="12191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hord 17">
              <a:extLst>
                <a:ext uri="{FF2B5EF4-FFF2-40B4-BE49-F238E27FC236}">
                  <a16:creationId xmlns:a16="http://schemas.microsoft.com/office/drawing/2014/main" id="{0DE740A7-841E-914F-AC8A-85371284F446}"/>
                </a:ext>
              </a:extLst>
            </p:cNvPr>
            <p:cNvSpPr/>
            <p:nvPr userDrawn="1"/>
          </p:nvSpPr>
          <p:spPr>
            <a:xfrm rot="18720000">
              <a:off x="-13279" y="95837"/>
              <a:ext cx="6102704" cy="6126769"/>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ord 18">
              <a:extLst>
                <a:ext uri="{FF2B5EF4-FFF2-40B4-BE49-F238E27FC236}">
                  <a16:creationId xmlns:a16="http://schemas.microsoft.com/office/drawing/2014/main" id="{5C47690B-05F5-E949-8DE9-710A0160ED68}"/>
                </a:ext>
              </a:extLst>
            </p:cNvPr>
            <p:cNvSpPr/>
            <p:nvPr userDrawn="1"/>
          </p:nvSpPr>
          <p:spPr>
            <a:xfrm rot="7928050">
              <a:off x="6102081" y="75626"/>
              <a:ext cx="6102704" cy="6126769"/>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1093454" y="1351540"/>
            <a:ext cx="4041314" cy="298767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
        <p:nvSpPr>
          <p:cNvPr id="21" name="Text Placeholder 2">
            <a:extLst>
              <a:ext uri="{FF2B5EF4-FFF2-40B4-BE49-F238E27FC236}">
                <a16:creationId xmlns:a16="http://schemas.microsoft.com/office/drawing/2014/main" id="{59876CAF-E716-414A-A3FA-BA215D4B8931}"/>
              </a:ext>
            </a:extLst>
          </p:cNvPr>
          <p:cNvSpPr>
            <a:spLocks noGrp="1"/>
          </p:cNvSpPr>
          <p:nvPr>
            <p:ph idx="1" hasCustomPrompt="1"/>
          </p:nvPr>
        </p:nvSpPr>
        <p:spPr>
          <a:xfrm>
            <a:off x="7347650" y="1889481"/>
            <a:ext cx="3611566" cy="1077218"/>
          </a:xfrm>
          <a:prstGeom prst="rect">
            <a:avLst/>
          </a:prstGeom>
        </p:spPr>
        <p:txBody>
          <a:bodyPr vert="horz" lIns="0" tIns="0" rIns="0" bIns="0" rtlCol="0">
            <a:sp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5" name="Picture 24">
            <a:extLst>
              <a:ext uri="{FF2B5EF4-FFF2-40B4-BE49-F238E27FC236}">
                <a16:creationId xmlns:a16="http://schemas.microsoft.com/office/drawing/2014/main" id="{2F00C3F2-8411-7D48-8BC0-F37C5DC1D7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23652" y="4685441"/>
            <a:ext cx="2918124" cy="1216294"/>
          </a:xfrm>
          <a:prstGeom prst="rect">
            <a:avLst/>
          </a:prstGeom>
        </p:spPr>
      </p:pic>
    </p:spTree>
    <p:extLst>
      <p:ext uri="{BB962C8B-B14F-4D97-AF65-F5344CB8AC3E}">
        <p14:creationId xmlns:p14="http://schemas.microsoft.com/office/powerpoint/2010/main" val="3393046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342900" indent="-342900">
              <a:buFont typeface="+mj-lt"/>
              <a:buAutoNum type="arabicPeriod"/>
              <a:defRPr lang="en-GB" b="1" dirty="0" smtClean="0">
                <a:solidFill>
                  <a:schemeClr val="bg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937612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Blank White templa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A90329-0804-CD4E-93CD-ACE2EFD521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240" y="415519"/>
            <a:ext cx="1890360" cy="1890360"/>
          </a:xfrm>
          <a:prstGeom prst="rect">
            <a:avLst/>
          </a:prstGeom>
        </p:spPr>
      </p:pic>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6165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2273784" y="1139124"/>
            <a:ext cx="4557712" cy="886397"/>
          </a:xfrm>
        </p:spPr>
        <p:txBody>
          <a:bodyPr anchor="ctr">
            <a:spAutoFit/>
          </a:bodyPr>
          <a:lstStyle>
            <a:lvl1pPr marL="0" indent="0">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29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Blank White templat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5370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623371" y="1139124"/>
            <a:ext cx="4557712" cy="886397"/>
          </a:xfrm>
        </p:spPr>
        <p:txBody>
          <a:bodyPr anchor="ctr">
            <a:spAutoFit/>
          </a:bodyPr>
          <a:lstStyle>
            <a:lvl1pPr marL="0" indent="0" algn="ctr">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7A9E97-DD74-B84D-B449-3D757C522F07}"/>
              </a:ext>
            </a:extLst>
          </p:cNvPr>
          <p:cNvCxnSpPr>
            <a:cxnSpLocks/>
            <a:stCxn id="3" idx="2"/>
            <a:endCxn id="2" idx="0"/>
          </p:cNvCxnSpPr>
          <p:nvPr userDrawn="1"/>
        </p:nvCxnSpPr>
        <p:spPr>
          <a:xfrm>
            <a:off x="2902227" y="2025521"/>
            <a:ext cx="0" cy="793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9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Blank White templa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E63BF2-CA5A-264F-808A-E8223BBD9AC2}"/>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9487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2"/>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CACEFDB3-6C18-A24B-8EDD-193D17B0AE83}"/>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10" name="Text Placeholder 4">
            <a:extLst>
              <a:ext uri="{FF2B5EF4-FFF2-40B4-BE49-F238E27FC236}">
                <a16:creationId xmlns:a16="http://schemas.microsoft.com/office/drawing/2014/main" id="{45B72F94-6E66-3845-87DF-98B4A1F1C5E7}"/>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003613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5023471"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D08E0D10-5CE0-9B4A-BDD6-022773F35781}"/>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63696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Blank White templa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52ED5D3-F8AC-514E-B145-348FCEE6BD9C}"/>
              </a:ext>
            </a:extLst>
          </p:cNvPr>
          <p:cNvGrpSpPr/>
          <p:nvPr userDrawn="1"/>
        </p:nvGrpSpPr>
        <p:grpSpPr>
          <a:xfrm>
            <a:off x="1" y="0"/>
            <a:ext cx="9753598" cy="6858001"/>
            <a:chOff x="5334000" y="0"/>
            <a:chExt cx="9753598" cy="6858001"/>
          </a:xfrm>
          <a:solidFill>
            <a:schemeClr val="tx2"/>
          </a:solidFill>
        </p:grpSpPr>
        <p:sp>
          <p:nvSpPr>
            <p:cNvPr id="12" name="Rectangle 11">
              <a:extLst>
                <a:ext uri="{FF2B5EF4-FFF2-40B4-BE49-F238E27FC236}">
                  <a16:creationId xmlns:a16="http://schemas.microsoft.com/office/drawing/2014/main" id="{86ABC878-6B74-9E48-B605-7C61546B4E3B}"/>
                </a:ext>
              </a:extLst>
            </p:cNvPr>
            <p:cNvSpPr/>
            <p:nvPr userDrawn="1"/>
          </p:nvSpPr>
          <p:spPr>
            <a:xfrm>
              <a:off x="8762999" y="0"/>
              <a:ext cx="6324599"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13" name="Oval 12">
              <a:extLst>
                <a:ext uri="{FF2B5EF4-FFF2-40B4-BE49-F238E27FC236}">
                  <a16:creationId xmlns:a16="http://schemas.microsoft.com/office/drawing/2014/main" id="{00EFEEF0-5652-6744-9B98-40BC4F385D7B}"/>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874642" y="441325"/>
            <a:ext cx="4199008"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4329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874642" y="441325"/>
            <a:ext cx="4199008"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tx2"/>
                </a:solidFill>
              </a:defRPr>
            </a:lvl1pPr>
            <a:lvl2pPr>
              <a:lnSpc>
                <a:spcPct val="150000"/>
              </a:lnSpc>
              <a:defRPr sz="1800">
                <a:solidFill>
                  <a:schemeClr val="tx2"/>
                </a:solidFill>
              </a:defRPr>
            </a:lvl2pPr>
            <a:lvl3pPr>
              <a:lnSpc>
                <a:spcPct val="150000"/>
              </a:lnSpc>
              <a:defRPr sz="1800">
                <a:solidFill>
                  <a:schemeClr val="tx2"/>
                </a:solidFill>
              </a:defRPr>
            </a:lvl3pPr>
            <a:lvl4pPr>
              <a:lnSpc>
                <a:spcPct val="150000"/>
              </a:lnSpc>
              <a:defRPr sz="1800">
                <a:solidFill>
                  <a:schemeClr val="tx2"/>
                </a:solidFill>
              </a:defRPr>
            </a:lvl4pPr>
            <a:lvl5pPr>
              <a:lnSpc>
                <a:spcPct val="150000"/>
              </a:lnSpc>
              <a:defRPr sz="1800">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728995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Blank White template">
    <p:spTree>
      <p:nvGrpSpPr>
        <p:cNvPr id="1" name=""/>
        <p:cNvGrpSpPr/>
        <p:nvPr/>
      </p:nvGrpSpPr>
      <p:grpSpPr>
        <a:xfrm>
          <a:off x="0" y="0"/>
          <a:ext cx="0" cy="0"/>
          <a:chOff x="0" y="0"/>
          <a:chExt cx="0" cy="0"/>
        </a:xfrm>
      </p:grpSpPr>
      <p:pic>
        <p:nvPicPr>
          <p:cNvPr id="11" name="Google Shape;569;p70">
            <a:extLst>
              <a:ext uri="{FF2B5EF4-FFF2-40B4-BE49-F238E27FC236}">
                <a16:creationId xmlns:a16="http://schemas.microsoft.com/office/drawing/2014/main" id="{A25CFBBE-A474-2E43-A64D-CE61E5944AF4}"/>
              </a:ext>
            </a:extLst>
          </p:cNvPr>
          <p:cNvPicPr preferRelativeResize="0"/>
          <p:nvPr userDrawn="1"/>
        </p:nvPicPr>
        <p:blipFill rotWithShape="1">
          <a:blip r:embed="rId2">
            <a:alphaModFix/>
          </a:blip>
          <a:srcRect l="9" r="19"/>
          <a:stretch/>
        </p:blipFill>
        <p:spPr>
          <a:xfrm>
            <a:off x="0" y="0"/>
            <a:ext cx="12192000" cy="686105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163339" y="1843570"/>
            <a:ext cx="3512723" cy="3170859"/>
          </a:xfrm>
          <a:ln>
            <a:noFill/>
          </a:ln>
        </p:spPr>
        <p:txBody>
          <a:bodyPr anchor="ctr">
            <a:noAutofit/>
          </a:bodyPr>
          <a:lstStyle>
            <a:lvl1pPr marL="342900" indent="-342900">
              <a:buFont typeface="Arial" panose="020B0604020202020204" pitchFamily="34" charset="0"/>
              <a:buChar char="•"/>
              <a:defRPr lang="en-GB" sz="1400" b="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901148" y="441325"/>
            <a:ext cx="3869635" cy="3945145"/>
          </a:xfrm>
        </p:spPr>
        <p:txBody>
          <a:bodyPr anchor="ctr">
            <a:noAutofit/>
          </a:bodyPr>
          <a:lstStyle>
            <a:lvl1pPr marL="0" indent="0">
              <a:buNone/>
              <a:defRPr sz="4800" b="1">
                <a:solidFill>
                  <a:schemeClr val="tx2"/>
                </a:solidFill>
              </a:defRPr>
            </a:lvl1pPr>
          </a:lstStyle>
          <a:p>
            <a:pPr lvl="0"/>
            <a:r>
              <a:rPr lang="en-GB" dirty="0"/>
              <a:t>Click to edit Master text styles</a:t>
            </a:r>
          </a:p>
        </p:txBody>
      </p:sp>
      <p:pic>
        <p:nvPicPr>
          <p:cNvPr id="12" name="Picture 11">
            <a:extLst>
              <a:ext uri="{FF2B5EF4-FFF2-40B4-BE49-F238E27FC236}">
                <a16:creationId xmlns:a16="http://schemas.microsoft.com/office/drawing/2014/main" id="{CB19F9F2-BC6C-7F4E-BCB7-9C391F9EA3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7670" y="5265594"/>
            <a:ext cx="2789731" cy="822177"/>
          </a:xfrm>
          <a:prstGeom prst="rect">
            <a:avLst/>
          </a:prstGeom>
        </p:spPr>
      </p:pic>
    </p:spTree>
    <p:extLst>
      <p:ext uri="{BB962C8B-B14F-4D97-AF65-F5344CB8AC3E}">
        <p14:creationId xmlns:p14="http://schemas.microsoft.com/office/powerpoint/2010/main" val="30537945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 Ques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pic>
        <p:nvPicPr>
          <p:cNvPr id="3" name="Picture 2">
            <a:extLst>
              <a:ext uri="{FF2B5EF4-FFF2-40B4-BE49-F238E27FC236}">
                <a16:creationId xmlns:a16="http://schemas.microsoft.com/office/drawing/2014/main" id="{84E357D2-9B55-6242-BA4F-EE31DDCBC6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3735" y="900000"/>
            <a:ext cx="7904529" cy="4428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200615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Ques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3" name="Picture 2">
            <a:extLst>
              <a:ext uri="{FF2B5EF4-FFF2-40B4-BE49-F238E27FC236}">
                <a16:creationId xmlns:a16="http://schemas.microsoft.com/office/drawing/2014/main" id="{DAE7A387-ED77-A046-A3BA-2EC920B656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3735" y="900000"/>
            <a:ext cx="7904530" cy="4428000"/>
          </a:xfrm>
          <a:prstGeom prst="rect">
            <a:avLst/>
          </a:prstGeom>
        </p:spPr>
      </p:pic>
    </p:spTree>
    <p:extLst>
      <p:ext uri="{BB962C8B-B14F-4D97-AF65-F5344CB8AC3E}">
        <p14:creationId xmlns:p14="http://schemas.microsoft.com/office/powerpoint/2010/main" val="35750627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5" name="Google Shape;1649;p168">
            <a:extLst>
              <a:ext uri="{FF2B5EF4-FFF2-40B4-BE49-F238E27FC236}">
                <a16:creationId xmlns:a16="http://schemas.microsoft.com/office/drawing/2014/main" id="{7E5F7DB0-5239-8E45-8035-AD1CE2FD0785}"/>
              </a:ext>
            </a:extLst>
          </p:cNvPr>
          <p:cNvPicPr preferRelativeResize="0"/>
          <p:nvPr userDrawn="1"/>
        </p:nvPicPr>
        <p:blipFill rotWithShape="1">
          <a:blip r:embed="rId2">
            <a:alphaModFix/>
          </a:blip>
          <a:srcRect b="15725"/>
          <a:stretch/>
        </p:blipFill>
        <p:spPr>
          <a:xfrm>
            <a:off x="0" y="0"/>
            <a:ext cx="12192000" cy="6858000"/>
          </a:xfrm>
          <a:prstGeom prst="rect">
            <a:avLst/>
          </a:prstGeom>
          <a:noFill/>
          <a:ln>
            <a:noFill/>
          </a:ln>
        </p:spPr>
      </p:pic>
      <p:sp>
        <p:nvSpPr>
          <p:cNvPr id="4" name="Slide Number Placeholder 3"/>
          <p:cNvSpPr>
            <a:spLocks noGrp="1"/>
          </p:cNvSpPr>
          <p:nvPr>
            <p:ph type="sldNum" sz="quarter" idx="12"/>
          </p:nvPr>
        </p:nvSpPr>
        <p:spPr>
          <a:xfrm>
            <a:off x="8927295" y="6291849"/>
            <a:ext cx="2743200" cy="365125"/>
          </a:xfrm>
          <a:prstGeom prst="rect">
            <a:avLst/>
          </a:prstGeom>
        </p:spPr>
        <p:txBody>
          <a:bodyPr/>
          <a:lstStyle>
            <a:lvl1pPr>
              <a:defRPr>
                <a:solidFill>
                  <a:schemeClr val="bg1"/>
                </a:solidFill>
              </a:defRPr>
            </a:lvl1pPr>
          </a:lstStyle>
          <a:p>
            <a:fld id="{285CF618-68A1-469B-9302-E05059F4D14F}" type="slidenum">
              <a:rPr lang="en-US" smtClean="0"/>
              <a:pPr/>
              <a:t>‹#›</a:t>
            </a:fld>
            <a:endParaRPr lang="en-US" dirty="0"/>
          </a:p>
        </p:txBody>
      </p:sp>
      <p:sp>
        <p:nvSpPr>
          <p:cNvPr id="6" name="TextBox 5">
            <a:extLst>
              <a:ext uri="{FF2B5EF4-FFF2-40B4-BE49-F238E27FC236}">
                <a16:creationId xmlns:a16="http://schemas.microsoft.com/office/drawing/2014/main" id="{1AFB3F39-D939-E040-AC08-90DA2AE66AF3}"/>
              </a:ext>
            </a:extLst>
          </p:cNvPr>
          <p:cNvSpPr txBox="1"/>
          <p:nvPr userDrawn="1"/>
        </p:nvSpPr>
        <p:spPr>
          <a:xfrm>
            <a:off x="791308" y="703384"/>
            <a:ext cx="4294445" cy="923330"/>
          </a:xfrm>
          <a:prstGeom prst="rect">
            <a:avLst/>
          </a:prstGeom>
          <a:noFill/>
        </p:spPr>
        <p:txBody>
          <a:bodyPr wrap="none" lIns="0" tIns="0" rIns="0" bIns="0" rtlCol="0">
            <a:spAutoFit/>
          </a:bodyPr>
          <a:lstStyle/>
          <a:p>
            <a:r>
              <a:rPr lang="en-US" sz="6000" b="1" dirty="0">
                <a:solidFill>
                  <a:schemeClr val="bg1"/>
                </a:solidFill>
              </a:rPr>
              <a:t>thank </a:t>
            </a:r>
            <a:r>
              <a:rPr lang="en-US" sz="6000" b="1" dirty="0">
                <a:solidFill>
                  <a:schemeClr val="tx2"/>
                </a:solidFill>
              </a:rPr>
              <a:t>you.</a:t>
            </a:r>
          </a:p>
        </p:txBody>
      </p:sp>
      <p:sp>
        <p:nvSpPr>
          <p:cNvPr id="7" name="TextBox 6">
            <a:extLst>
              <a:ext uri="{FF2B5EF4-FFF2-40B4-BE49-F238E27FC236}">
                <a16:creationId xmlns:a16="http://schemas.microsoft.com/office/drawing/2014/main" id="{D19A0025-CD78-964C-8686-24E93A66E0E3}"/>
              </a:ext>
            </a:extLst>
          </p:cNvPr>
          <p:cNvSpPr txBox="1"/>
          <p:nvPr userDrawn="1"/>
        </p:nvSpPr>
        <p:spPr>
          <a:xfrm>
            <a:off x="791307" y="1789386"/>
            <a:ext cx="2213748" cy="307777"/>
          </a:xfrm>
          <a:prstGeom prst="rect">
            <a:avLst/>
          </a:prstGeom>
          <a:noFill/>
        </p:spPr>
        <p:txBody>
          <a:bodyPr wrap="none" lIns="0" tIns="0" rIns="0" bIns="0" rtlCol="0">
            <a:spAutoFit/>
          </a:bodyPr>
          <a:lstStyle/>
          <a:p>
            <a:r>
              <a:rPr lang="en-US" sz="2000" b="1" dirty="0">
                <a:solidFill>
                  <a:schemeClr val="bg1"/>
                </a:solidFill>
              </a:rPr>
              <a:t>#</a:t>
            </a:r>
            <a:r>
              <a:rPr lang="en-US" sz="2000" b="1" dirty="0" err="1">
                <a:solidFill>
                  <a:schemeClr val="bg1"/>
                </a:solidFill>
              </a:rPr>
              <a:t>TechforPeople</a:t>
            </a:r>
            <a:r>
              <a:rPr lang="en-US" sz="2000" b="1" dirty="0">
                <a:solidFill>
                  <a:schemeClr val="bg1"/>
                </a:solidFill>
              </a:rPr>
              <a:t>.</a:t>
            </a:r>
            <a:endParaRPr lang="en-US" sz="2000" b="1" dirty="0">
              <a:solidFill>
                <a:schemeClr val="tx2"/>
              </a:solidFill>
            </a:endParaRPr>
          </a:p>
        </p:txBody>
      </p:sp>
      <p:pic>
        <p:nvPicPr>
          <p:cNvPr id="8" name="Picture 7">
            <a:extLst>
              <a:ext uri="{FF2B5EF4-FFF2-40B4-BE49-F238E27FC236}">
                <a16:creationId xmlns:a16="http://schemas.microsoft.com/office/drawing/2014/main" id="{39061148-3375-164F-A47F-BB4BBDA339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8156" y="5469672"/>
            <a:ext cx="2789731" cy="822177"/>
          </a:xfrm>
          <a:prstGeom prst="rect">
            <a:avLst/>
          </a:prstGeom>
        </p:spPr>
      </p:pic>
    </p:spTree>
    <p:extLst>
      <p:ext uri="{BB962C8B-B14F-4D97-AF65-F5344CB8AC3E}">
        <p14:creationId xmlns:p14="http://schemas.microsoft.com/office/powerpoint/2010/main" val="293088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041314"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5" name="Chord 4">
            <a:extLst>
              <a:ext uri="{FF2B5EF4-FFF2-40B4-BE49-F238E27FC236}">
                <a16:creationId xmlns:a16="http://schemas.microsoft.com/office/drawing/2014/main" id="{7F960EC5-6C43-CC4D-8BE6-9FFFCF1DAAA7}"/>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ord 6">
            <a:extLst>
              <a:ext uri="{FF2B5EF4-FFF2-40B4-BE49-F238E27FC236}">
                <a16:creationId xmlns:a16="http://schemas.microsoft.com/office/drawing/2014/main" id="{25542D4C-B355-1842-A8F7-933F60615A3D}"/>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43034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261306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1">
    <p:spTree>
      <p:nvGrpSpPr>
        <p:cNvPr id="1" name=""/>
        <p:cNvGrpSpPr/>
        <p:nvPr/>
      </p:nvGrpSpPr>
      <p:grpSpPr>
        <a:xfrm>
          <a:off x="0" y="0"/>
          <a:ext cx="0" cy="0"/>
          <a:chOff x="0" y="0"/>
          <a:chExt cx="0" cy="0"/>
        </a:xfrm>
      </p:grpSpPr>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tx2"/>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216686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Red templa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9167993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1505" y="1253330"/>
            <a:ext cx="1114899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a:extLst>
              <a:ext uri="{FF2B5EF4-FFF2-40B4-BE49-F238E27FC236}">
                <a16:creationId xmlns:a16="http://schemas.microsoft.com/office/drawing/2014/main" id="{8551A8ED-C922-274D-848F-09F90445686A}"/>
              </a:ext>
            </a:extLst>
          </p:cNvPr>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22" name="Slide Number Placeholder 5">
            <a:extLst>
              <a:ext uri="{FF2B5EF4-FFF2-40B4-BE49-F238E27FC236}">
                <a16:creationId xmlns:a16="http://schemas.microsoft.com/office/drawing/2014/main" id="{E2A690D4-BCB1-BF4C-AB39-2294CE2978A9}"/>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a:t>
            </a:fld>
            <a:endParaRPr lang="en-US" dirty="0"/>
          </a:p>
        </p:txBody>
      </p:sp>
    </p:spTree>
    <p:extLst>
      <p:ext uri="{BB962C8B-B14F-4D97-AF65-F5344CB8AC3E}">
        <p14:creationId xmlns:p14="http://schemas.microsoft.com/office/powerpoint/2010/main" val="1872437338"/>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61" r:id="rId3"/>
    <p:sldLayoutId id="2147483680" r:id="rId4"/>
    <p:sldLayoutId id="2147483681" r:id="rId5"/>
    <p:sldLayoutId id="2147483682" r:id="rId6"/>
    <p:sldLayoutId id="2147483662" r:id="rId7"/>
    <p:sldLayoutId id="2147483663" r:id="rId8"/>
    <p:sldLayoutId id="2147483667" r:id="rId9"/>
    <p:sldLayoutId id="2147483668" r:id="rId10"/>
    <p:sldLayoutId id="2147483671" r:id="rId11"/>
    <p:sldLayoutId id="2147483710" r:id="rId12"/>
    <p:sldLayoutId id="2147483672" r:id="rId13"/>
    <p:sldLayoutId id="2147483711" r:id="rId14"/>
    <p:sldLayoutId id="2147483676" r:id="rId15"/>
    <p:sldLayoutId id="2147483673" r:id="rId16"/>
    <p:sldLayoutId id="2147483674" r:id="rId17"/>
    <p:sldLayoutId id="2147483679" r:id="rId18"/>
    <p:sldLayoutId id="2147483678" r:id="rId19"/>
    <p:sldLayoutId id="2147483677" r:id="rId20"/>
    <p:sldLayoutId id="2147483675"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712" r:id="rId33"/>
    <p:sldLayoutId id="2147483694" r:id="rId34"/>
    <p:sldLayoutId id="2147483695" r:id="rId35"/>
    <p:sldLayoutId id="2147483696" r:id="rId36"/>
    <p:sldLayoutId id="2147483697" r:id="rId37"/>
    <p:sldLayoutId id="2147483698" r:id="rId38"/>
    <p:sldLayoutId id="2147483665" r:id="rId39"/>
    <p:sldLayoutId id="2147483699" r:id="rId40"/>
    <p:sldLayoutId id="2147483700" r:id="rId41"/>
    <p:sldLayoutId id="2147483701" r:id="rId42"/>
    <p:sldLayoutId id="2147483704" r:id="rId43"/>
    <p:sldLayoutId id="2147483705" r:id="rId44"/>
    <p:sldLayoutId id="2147483706" r:id="rId45"/>
    <p:sldLayoutId id="2147483707" r:id="rId46"/>
    <p:sldLayoutId id="2147483703" r:id="rId47"/>
    <p:sldLayoutId id="2147483702" r:id="rId48"/>
    <p:sldLayoutId id="2147483708" r:id="rId49"/>
    <p:sldLayoutId id="2147483709" r:id="rId50"/>
    <p:sldLayoutId id="2147483669" r:id="rId51"/>
    <p:sldLayoutId id="2147483670" r:id="rId52"/>
    <p:sldLayoutId id="2147483666" r:id="rId53"/>
  </p:sldLayoutIdLst>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325" userDrawn="1">
          <p15:clr>
            <a:srgbClr val="F26B43"/>
          </p15:clr>
        </p15:guide>
        <p15:guide id="3" orient="horz" pos="3884"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0.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3.xml"/><Relationship Id="rId16" Type="http://schemas.openxmlformats.org/officeDocument/2006/relationships/diagramColors" Target="../diagrams/colors3.xml"/><Relationship Id="rId1" Type="http://schemas.openxmlformats.org/officeDocument/2006/relationships/slideLayout" Target="../slideLayouts/slideLayout1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hyperlink" Target="http://projects.wojtekmaj.pl/react-lifecycle-methods-diagra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04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Nouvelles</a:t>
            </a:r>
            <a:r>
              <a:rPr lang="en-US" dirty="0"/>
              <a:t> </a:t>
            </a:r>
            <a:r>
              <a:rPr lang="en-US" dirty="0" err="1"/>
              <a:t>fonctionnalités</a:t>
            </a:r>
            <a:r>
              <a:rPr lang="en-US" dirty="0"/>
              <a:t> </a:t>
            </a:r>
            <a:r>
              <a:rPr lang="en-US" dirty="0" err="1"/>
              <a:t>Javascript</a:t>
            </a:r>
            <a:r>
              <a:rPr lang="en-US" dirty="0"/>
              <a:t> (ES6)</a:t>
            </a:r>
          </a:p>
        </p:txBody>
      </p:sp>
      <p:sp>
        <p:nvSpPr>
          <p:cNvPr id="15" name="TextBox 14">
            <a:extLst>
              <a:ext uri="{FF2B5EF4-FFF2-40B4-BE49-F238E27FC236}">
                <a16:creationId xmlns:a16="http://schemas.microsoft.com/office/drawing/2014/main" id="{0F09CE56-96F6-3545-86D4-E4B72E616D97}"/>
              </a:ext>
            </a:extLst>
          </p:cNvPr>
          <p:cNvSpPr txBox="1"/>
          <p:nvPr/>
        </p:nvSpPr>
        <p:spPr>
          <a:xfrm>
            <a:off x="515938" y="1089898"/>
            <a:ext cx="4431618" cy="4678204"/>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Module (import, export)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Classes &amp; inheritance</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Constants, let</a:t>
            </a:r>
          </a:p>
          <a:p>
            <a:pPr>
              <a:buClr>
                <a:schemeClr val="tx2"/>
              </a:buClr>
            </a:pPr>
            <a:endParaRPr lang="en-US" sz="1600" b="1" dirty="0"/>
          </a:p>
          <a:p>
            <a:pPr marL="285750" indent="-285750">
              <a:buClr>
                <a:schemeClr val="tx2"/>
              </a:buClr>
              <a:buFont typeface="Wingdings" charset="2"/>
              <a:buChar char="§"/>
            </a:pPr>
            <a:r>
              <a:rPr lang="en-US" sz="1600" b="1" dirty="0"/>
              <a:t>String interpolation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Property </a:t>
            </a:r>
            <a:r>
              <a:rPr lang="en-US" sz="1600" b="1" dirty="0" err="1"/>
              <a:t>shorthands</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Rest parameter &amp; Spread operators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Object &amp; array </a:t>
            </a:r>
            <a:r>
              <a:rPr lang="en-US" sz="1600" b="1" dirty="0" err="1"/>
              <a:t>destructuring</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Arrow functions (lambda expressions)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Promises</a:t>
            </a:r>
          </a:p>
        </p:txBody>
      </p:sp>
      <p:sp>
        <p:nvSpPr>
          <p:cNvPr id="16" name="TextBox 15">
            <a:extLst>
              <a:ext uri="{FF2B5EF4-FFF2-40B4-BE49-F238E27FC236}">
                <a16:creationId xmlns:a16="http://schemas.microsoft.com/office/drawing/2014/main" id="{0F09CE56-96F6-3545-86D4-E4B72E616D97}"/>
              </a:ext>
            </a:extLst>
          </p:cNvPr>
          <p:cNvSpPr txBox="1"/>
          <p:nvPr/>
        </p:nvSpPr>
        <p:spPr>
          <a:xfrm>
            <a:off x="586694" y="5943841"/>
            <a:ext cx="6804705" cy="215444"/>
          </a:xfrm>
          <a:prstGeom prst="rect">
            <a:avLst/>
          </a:prstGeom>
          <a:noFill/>
        </p:spPr>
        <p:txBody>
          <a:bodyPr wrap="square" lIns="0" tIns="0" rIns="0" bIns="0" rtlCol="0">
            <a:spAutoFit/>
          </a:bodyPr>
          <a:lstStyle/>
          <a:p>
            <a:pPr>
              <a:buClr>
                <a:schemeClr val="tx2"/>
              </a:buClr>
            </a:pPr>
            <a:r>
              <a:rPr lang="en-US" sz="1400" b="1" dirty="0" err="1"/>
              <a:t>Toutes</a:t>
            </a:r>
            <a:r>
              <a:rPr lang="en-US" sz="1400" b="1" dirty="0"/>
              <a:t> les </a:t>
            </a:r>
            <a:r>
              <a:rPr lang="en-US" sz="1400" b="1" dirty="0" err="1"/>
              <a:t>nouvelles</a:t>
            </a:r>
            <a:r>
              <a:rPr lang="en-US" sz="1400" b="1" dirty="0"/>
              <a:t> </a:t>
            </a:r>
            <a:r>
              <a:rPr lang="en-US" sz="1400" b="1" dirty="0" err="1"/>
              <a:t>fonctionnalités</a:t>
            </a:r>
            <a:r>
              <a:rPr lang="en-US" sz="1400" b="1" dirty="0"/>
              <a:t> sur :  </a:t>
            </a:r>
            <a:r>
              <a:rPr lang="en-US" sz="1400" i="1" dirty="0"/>
              <a:t>http://es6-features.org</a:t>
            </a:r>
          </a:p>
        </p:txBody>
      </p:sp>
      <p:sp>
        <p:nvSpPr>
          <p:cNvPr id="2" name="Rectangle 1">
            <a:extLst>
              <a:ext uri="{FF2B5EF4-FFF2-40B4-BE49-F238E27FC236}">
                <a16:creationId xmlns:a16="http://schemas.microsoft.com/office/drawing/2014/main" id="{94ED04D2-2EAD-4E76-AABF-35BCA3DAEEE3}"/>
              </a:ext>
            </a:extLst>
          </p:cNvPr>
          <p:cNvSpPr/>
          <p:nvPr/>
        </p:nvSpPr>
        <p:spPr>
          <a:xfrm>
            <a:off x="3402958" y="1082153"/>
            <a:ext cx="2818400" cy="276999"/>
          </a:xfrm>
          <a:prstGeom prst="rect">
            <a:avLst/>
          </a:prstGeom>
          <a:solidFill>
            <a:schemeClr val="accent5">
              <a:lumMod val="10000"/>
            </a:schemeClr>
          </a:solidFill>
        </p:spPr>
        <p:txBody>
          <a:bodyPr wrap="none">
            <a:spAutoFit/>
          </a:bodyPr>
          <a:lstStyle/>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as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React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"react"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687B45E1-5EBC-453D-B002-BA73F723FEBF}"/>
              </a:ext>
            </a:extLst>
          </p:cNvPr>
          <p:cNvSpPr/>
          <p:nvPr/>
        </p:nvSpPr>
        <p:spPr>
          <a:xfrm>
            <a:off x="3147057" y="1554031"/>
            <a:ext cx="4517583" cy="276999"/>
          </a:xfrm>
          <a:prstGeom prst="rect">
            <a:avLst/>
          </a:prstGeom>
          <a:solidFill>
            <a:schemeClr val="accent5">
              <a:lumMod val="10000"/>
            </a:schemeClr>
          </a:solidFill>
        </p:spPr>
        <p:txBody>
          <a:bodyPr wrap="none">
            <a:spAutoFit/>
          </a:bodyPr>
          <a:lstStyle/>
          <a:p>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App</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{}&gt; { . . . }</a:t>
            </a:r>
            <a:endParaRPr lang="en-US" sz="1200"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E8FC6689-3D00-4057-9FD8-BFDA495D42C0}"/>
              </a:ext>
            </a:extLst>
          </p:cNvPr>
          <p:cNvSpPr/>
          <p:nvPr/>
        </p:nvSpPr>
        <p:spPr>
          <a:xfrm>
            <a:off x="2356227" y="2051389"/>
            <a:ext cx="2818400" cy="276999"/>
          </a:xfrm>
          <a:prstGeom prst="rect">
            <a:avLst/>
          </a:prstGeom>
          <a:solidFill>
            <a:schemeClr val="accent5">
              <a:lumMod val="10000"/>
            </a:schemeClr>
          </a:solidFill>
        </p:spPr>
        <p:txBody>
          <a:bodyPr wrap="non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"Hello React!"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8FA6FCF9-EABF-4782-B86A-B053C2BE905F}"/>
              </a:ext>
            </a:extLst>
          </p:cNvPr>
          <p:cNvSpPr/>
          <p:nvPr/>
        </p:nvSpPr>
        <p:spPr>
          <a:xfrm>
            <a:off x="5773737" y="2051389"/>
            <a:ext cx="2648482" cy="276999"/>
          </a:xfrm>
          <a:prstGeom prst="rect">
            <a:avLst/>
          </a:prstGeom>
          <a:solidFill>
            <a:schemeClr val="accent5">
              <a:lumMod val="10000"/>
            </a:schemeClr>
          </a:solidFill>
        </p:spPr>
        <p:txBody>
          <a:bodyPr wrap="none">
            <a:spAutoFit/>
          </a:bodyPr>
          <a:lstStyle/>
          <a:p>
            <a:r>
              <a:rPr lang="en-US" sz="1200" dirty="0">
                <a:solidFill>
                  <a:srgbClr val="569CD6"/>
                </a:solidFill>
                <a:latin typeface="Consolas" panose="020B0609020204030204" pitchFamily="49" charset="0"/>
              </a:rPr>
              <a:t>let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"Hello React!"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1CEA0BC6-EAA7-4BB4-AC02-213F5956E837}"/>
              </a:ext>
            </a:extLst>
          </p:cNvPr>
          <p:cNvSpPr/>
          <p:nvPr/>
        </p:nvSpPr>
        <p:spPr>
          <a:xfrm>
            <a:off x="3099419" y="2541091"/>
            <a:ext cx="6991351"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`contact: </a:t>
            </a:r>
            <a:r>
              <a:rPr lang="en-US" sz="1200" dirty="0">
                <a:solidFill>
                  <a:srgbClr val="569CD6"/>
                </a:solidFill>
                <a:latin typeface="Consolas" panose="020B0609020204030204" pitchFamily="49" charset="0"/>
              </a:rPr>
              <a:t>${</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name</a:t>
            </a:r>
            <a:r>
              <a:rPr lang="en-US" sz="1200" dirty="0">
                <a:solidFill>
                  <a:srgbClr val="569CD6"/>
                </a:solidFill>
                <a:latin typeface="Consolas" panose="020B0609020204030204" pitchFamily="49" charset="0"/>
              </a:rPr>
              <a:t>}</a:t>
            </a:r>
            <a:r>
              <a:rPr lang="en-US" sz="1200" dirty="0">
                <a:solidFill>
                  <a:srgbClr val="CE9178"/>
                </a:solidFill>
                <a:latin typeface="Consolas" panose="020B0609020204030204" pitchFamily="49" charset="0"/>
              </a:rPr>
              <a:t> - </a:t>
            </a:r>
            <a:r>
              <a:rPr lang="en-US" sz="1200" dirty="0">
                <a:solidFill>
                  <a:srgbClr val="569CD6"/>
                </a:solidFill>
                <a:latin typeface="Consolas" panose="020B0609020204030204" pitchFamily="49" charset="0"/>
              </a:rPr>
              <a:t>${</a:t>
            </a:r>
            <a:r>
              <a:rPr lang="en-US" sz="1200" dirty="0" err="1">
                <a:solidFill>
                  <a:srgbClr val="9CDCFE"/>
                </a:solidFill>
                <a:latin typeface="Consolas" panose="020B0609020204030204" pitchFamily="49" charset="0"/>
              </a:rPr>
              <a:t>contact</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email</a:t>
            </a:r>
            <a:r>
              <a:rPr lang="en-US" sz="1200" dirty="0">
                <a:solidFill>
                  <a:srgbClr val="569CD6"/>
                </a:solidFill>
                <a:latin typeface="Consolas" panose="020B0609020204030204" pitchFamily="49" charset="0"/>
              </a:rPr>
              <a: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F677303D-CC85-4DC0-965C-27C9D38A3A5F}"/>
              </a:ext>
            </a:extLst>
          </p:cNvPr>
          <p:cNvSpPr/>
          <p:nvPr/>
        </p:nvSpPr>
        <p:spPr>
          <a:xfrm>
            <a:off x="3147057" y="3220374"/>
            <a:ext cx="6269264"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modifiedContact</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=&gt;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'16/01/2020'</a:t>
            </a:r>
            <a:r>
              <a:rPr lang="en-US" sz="1200" dirty="0">
                <a:solidFill>
                  <a:srgbClr val="D4D4D4"/>
                </a:solidFill>
                <a:latin typeface="Consolas" panose="020B0609020204030204" pitchFamily="49" charset="0"/>
              </a:rPr>
              <a:t> }}</a:t>
            </a:r>
            <a:endParaRPr lang="en-US" sz="1200" b="0" dirty="0">
              <a:solidFill>
                <a:srgbClr val="D4D4D4"/>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51E3164-782F-49FB-99AB-72BA3BFA25FE}"/>
              </a:ext>
            </a:extLst>
          </p:cNvPr>
          <p:cNvSpPr/>
          <p:nvPr/>
        </p:nvSpPr>
        <p:spPr>
          <a:xfrm>
            <a:off x="4761449" y="3856657"/>
            <a:ext cx="5775923" cy="276999"/>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displayContact</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args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F87CF0BF-026C-426B-B407-D2709AD3CF3A}"/>
              </a:ext>
            </a:extLst>
          </p:cNvPr>
          <p:cNvSpPr/>
          <p:nvPr/>
        </p:nvSpPr>
        <p:spPr>
          <a:xfrm>
            <a:off x="4761448" y="4137071"/>
            <a:ext cx="6804705" cy="276999"/>
          </a:xfrm>
          <a:prstGeom prst="rect">
            <a:avLst/>
          </a:prstGeom>
          <a:solidFill>
            <a:schemeClr val="accent5">
              <a:lumMod val="10000"/>
            </a:schemeClr>
          </a:solidFill>
        </p:spPr>
        <p:txBody>
          <a:bodyPr wrap="square">
            <a:spAutoFit/>
          </a:bodyPr>
          <a:lstStyle/>
          <a:p>
            <a:r>
              <a:rPr lang="en-US" sz="1200" dirty="0" err="1">
                <a:solidFill>
                  <a:srgbClr val="DCDCAA"/>
                </a:solidFill>
                <a:latin typeface="Consolas" panose="020B0609020204030204" pitchFamily="49" charset="0"/>
              </a:rPr>
              <a:t>displayContact</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'24/07/1975'</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4" name="Rectangle 13">
            <a:extLst>
              <a:ext uri="{FF2B5EF4-FFF2-40B4-BE49-F238E27FC236}">
                <a16:creationId xmlns:a16="http://schemas.microsoft.com/office/drawing/2014/main" id="{254C4617-58E8-486F-A5FE-B9A75CB07FE5}"/>
              </a:ext>
            </a:extLst>
          </p:cNvPr>
          <p:cNvSpPr/>
          <p:nvPr/>
        </p:nvSpPr>
        <p:spPr>
          <a:xfrm>
            <a:off x="4947556" y="4458062"/>
            <a:ext cx="7041244"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spreadObject</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 =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"Kumar"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p>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newContact</a:t>
            </a:r>
            <a:r>
              <a:rPr lang="en-US" sz="1200" dirty="0">
                <a:solidFill>
                  <a:srgbClr val="D4D4D4"/>
                </a:solidFill>
                <a:latin typeface="Consolas" panose="020B0609020204030204" pitchFamily="49" charset="0"/>
              </a:rPr>
              <a:t> = { ...</a:t>
            </a:r>
            <a:r>
              <a:rPr lang="en-US" sz="1200" dirty="0" err="1">
                <a:solidFill>
                  <a:srgbClr val="9CDCFE"/>
                </a:solidFill>
                <a:latin typeface="Consolas" panose="020B0609020204030204" pitchFamily="49" charset="0"/>
              </a:rPr>
              <a:t>spreadObject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endParaRPr lang="en-US" sz="1200" b="0" dirty="0">
              <a:solidFill>
                <a:srgbClr val="D4D4D4"/>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CAEED01B-7CBE-4A8A-935B-4978D758A1FF}"/>
              </a:ext>
            </a:extLst>
          </p:cNvPr>
          <p:cNvSpPr/>
          <p:nvPr/>
        </p:nvSpPr>
        <p:spPr>
          <a:xfrm>
            <a:off x="5125069" y="4990215"/>
            <a:ext cx="4965701"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arr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"Kumar"</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a:t>
            </a:r>
            <a:r>
              <a:rPr lang="en-US" sz="1200" dirty="0">
                <a:solidFill>
                  <a:srgbClr val="D4D4D4"/>
                </a:solidFill>
                <a:latin typeface="Consolas" panose="020B0609020204030204" pitchFamily="49" charset="0"/>
              </a:rPr>
              <a:t>];</a:t>
            </a:r>
          </a:p>
          <a:p>
            <a:r>
              <a:rPr lang="en-US" sz="1200" dirty="0" err="1">
                <a:solidFill>
                  <a:srgbClr val="9CDCFE"/>
                </a:solidFill>
                <a:latin typeface="Consolas" panose="020B0609020204030204" pitchFamily="49" charset="0"/>
              </a:rPr>
              <a:t>arr</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map</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item</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index</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=&gt;</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item</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3110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err="1"/>
              <a:t>Outils</a:t>
            </a:r>
            <a:r>
              <a:rPr lang="en-US" dirty="0"/>
              <a:t> de </a:t>
            </a:r>
            <a:r>
              <a:rPr lang="en-US" dirty="0" err="1"/>
              <a:t>développement</a:t>
            </a:r>
            <a:br>
              <a:rPr lang="en-US" dirty="0"/>
            </a:b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3447098"/>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Nodejs (plate-</a:t>
            </a:r>
            <a:r>
              <a:rPr lang="en-US" sz="1600" b="1" dirty="0" err="1"/>
              <a:t>forme</a:t>
            </a:r>
            <a:r>
              <a:rPr lang="en-US" sz="1600" b="1" dirty="0"/>
              <a:t> </a:t>
            </a:r>
            <a:r>
              <a:rPr lang="en-US" sz="1600" b="1" dirty="0" err="1"/>
              <a:t>javascript</a:t>
            </a:r>
            <a:r>
              <a:rPr lang="en-US" sz="1600" b="1" dirty="0"/>
              <a:t> </a:t>
            </a:r>
            <a:r>
              <a:rPr lang="en-US" sz="1600" b="1" dirty="0" err="1"/>
              <a:t>orienté</a:t>
            </a:r>
            <a:r>
              <a:rPr lang="en-US" sz="1600" b="1" dirty="0"/>
              <a:t> </a:t>
            </a:r>
            <a:r>
              <a:rPr lang="en-US" sz="1600" b="1" dirty="0" err="1"/>
              <a:t>serveur</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Create-React-App (</a:t>
            </a:r>
            <a:r>
              <a:rPr lang="en-US" sz="1600" b="1" dirty="0" err="1"/>
              <a:t>outil</a:t>
            </a:r>
            <a:r>
              <a:rPr lang="en-US" sz="1600" b="1" dirty="0"/>
              <a:t> </a:t>
            </a:r>
            <a:r>
              <a:rPr lang="en-US" sz="1600" b="1" dirty="0" err="1"/>
              <a:t>facebook</a:t>
            </a:r>
            <a:r>
              <a:rPr lang="en-US" sz="1600" b="1" dirty="0"/>
              <a:t> </a:t>
            </a:r>
            <a:r>
              <a:rPr lang="en-US" sz="1600" b="1" dirty="0" err="1"/>
              <a:t>incluant</a:t>
            </a:r>
            <a:r>
              <a:rPr lang="en-US" sz="1600" b="1" dirty="0"/>
              <a:t> babel et </a:t>
            </a:r>
            <a:r>
              <a:rPr lang="en-US" sz="1600" b="1" dirty="0" err="1"/>
              <a:t>webpack</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Git</a:t>
            </a:r>
            <a:r>
              <a:rPr lang="en-US" sz="1600" b="1" dirty="0"/>
              <a:t> (pour la </a:t>
            </a:r>
            <a:r>
              <a:rPr lang="en-US" sz="1600" b="1" dirty="0" err="1"/>
              <a:t>gestion</a:t>
            </a:r>
            <a:r>
              <a:rPr lang="en-US" sz="1600" b="1" dirty="0"/>
              <a:t> des packages)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Editeur</a:t>
            </a:r>
            <a:r>
              <a:rPr lang="en-US" sz="1600" b="1" dirty="0"/>
              <a:t> de code (vs code, </a:t>
            </a:r>
            <a:r>
              <a:rPr lang="mr-IN" sz="1600" b="1" dirty="0"/>
              <a:t>…</a:t>
            </a:r>
            <a:r>
              <a:rPr lang="fr-FR" sz="1600" b="1" dirty="0"/>
              <a:t>)</a:t>
            </a:r>
            <a:endParaRPr lang="en-US" sz="1600" b="1" dirty="0"/>
          </a:p>
        </p:txBody>
      </p:sp>
      <p:pic>
        <p:nvPicPr>
          <p:cNvPr id="6" name="Picture 2" descr="RÃ©sultat de recherche d'images pour &quot;nodejs logo&quot;">
            <a:extLst>
              <a:ext uri="{FF2B5EF4-FFF2-40B4-BE49-F238E27FC236}">
                <a16:creationId xmlns:a16="http://schemas.microsoft.com/office/drawing/2014/main" id="{FD3FDAB3-4006-4637-9C23-CB377D445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5239" y="1171780"/>
            <a:ext cx="1049137" cy="6397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Ã©sultat de recherche d'images pour &quot;create react app logo&quot;">
            <a:extLst>
              <a:ext uri="{FF2B5EF4-FFF2-40B4-BE49-F238E27FC236}">
                <a16:creationId xmlns:a16="http://schemas.microsoft.com/office/drawing/2014/main" id="{ABBE66E1-00E9-453D-A248-5DF0F831E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584" y="2067124"/>
            <a:ext cx="2154874" cy="7332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Ã©sultat de recherche d'images pour &quot;git logo&quot;">
            <a:extLst>
              <a:ext uri="{FF2B5EF4-FFF2-40B4-BE49-F238E27FC236}">
                <a16:creationId xmlns:a16="http://schemas.microsoft.com/office/drawing/2014/main" id="{08C9973F-3853-436B-AC33-77B79C8474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6461" y="3305281"/>
            <a:ext cx="1167121" cy="4877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Ã©sultat de recherche d'images pour &quot;code editor logo&quot;">
            <a:extLst>
              <a:ext uri="{FF2B5EF4-FFF2-40B4-BE49-F238E27FC236}">
                <a16:creationId xmlns:a16="http://schemas.microsoft.com/office/drawing/2014/main" id="{7F559A4A-939C-44CA-AC09-2A957A73C0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6461" y="4433146"/>
            <a:ext cx="433347" cy="4333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RÃ©sultat de recherche d'images pour &quot;code editor sublime logo&quot;">
            <a:extLst>
              <a:ext uri="{FF2B5EF4-FFF2-40B4-BE49-F238E27FC236}">
                <a16:creationId xmlns:a16="http://schemas.microsoft.com/office/drawing/2014/main" id="{6CD3336D-8A1C-477F-B13D-7DE4A1D003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4468" y="4321874"/>
            <a:ext cx="605090" cy="6050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RÃ©sultat de recherche d'images pour &quot;atom editor&quot;">
            <a:extLst>
              <a:ext uri="{FF2B5EF4-FFF2-40B4-BE49-F238E27FC236}">
                <a16:creationId xmlns:a16="http://schemas.microsoft.com/office/drawing/2014/main" id="{FF197C24-7F5F-4B07-B923-1749FABDA15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6777" y="4382346"/>
            <a:ext cx="527289" cy="484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avatars1.githubusercontent.com/u/2105791?v=3&amp;s=400">
            <a:extLst>
              <a:ext uri="{FF2B5EF4-FFF2-40B4-BE49-F238E27FC236}">
                <a16:creationId xmlns:a16="http://schemas.microsoft.com/office/drawing/2014/main" id="{3F53AC1B-382A-4F33-9731-4AB84AA1D61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7979" y="2309423"/>
            <a:ext cx="1042357" cy="1042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raw.githubusercontent.com/babel/logo/master/babel.png">
            <a:extLst>
              <a:ext uri="{FF2B5EF4-FFF2-40B4-BE49-F238E27FC236}">
                <a16:creationId xmlns:a16="http://schemas.microsoft.com/office/drawing/2014/main" id="{93466F1C-A3F0-4F7C-A0B3-50E3BEAFCFF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56467" y="1648024"/>
            <a:ext cx="1173869" cy="53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07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3447098"/>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est</a:t>
            </a:r>
            <a:r>
              <a:rPr lang="en-US" sz="1600" b="1" dirty="0"/>
              <a:t> le concept </a:t>
            </a:r>
            <a:r>
              <a:rPr lang="en-US" sz="1600" b="1" dirty="0" err="1"/>
              <a:t>clé</a:t>
            </a:r>
            <a:r>
              <a:rPr lang="en-US" sz="1600" b="1" dirty="0"/>
              <a:t> du React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est</a:t>
            </a:r>
            <a:r>
              <a:rPr lang="en-US" sz="1600" b="1" dirty="0"/>
              <a:t> un </a:t>
            </a:r>
            <a:r>
              <a:rPr lang="en-US" sz="1600" b="1" dirty="0" err="1"/>
              <a:t>élément</a:t>
            </a:r>
            <a:r>
              <a:rPr lang="en-US" sz="1600" b="1" dirty="0"/>
              <a:t> UI</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Dans React tout </a:t>
            </a:r>
            <a:r>
              <a:rPr lang="en-US" sz="1600" b="1" dirty="0" err="1"/>
              <a:t>est</a:t>
            </a:r>
            <a:r>
              <a:rPr lang="en-US" sz="1600" b="1" dirty="0"/>
              <a:t> </a:t>
            </a:r>
            <a:r>
              <a:rPr lang="en-US" sz="1600" b="1" dirty="0" err="1"/>
              <a:t>composant</a:t>
            </a:r>
            <a:endParaRPr lang="en-US" sz="1600" b="1" dirty="0"/>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peut</a:t>
            </a:r>
            <a:r>
              <a:rPr lang="en-US" sz="1600" b="1" dirty="0"/>
              <a:t> </a:t>
            </a:r>
            <a:r>
              <a:rPr lang="en-US" sz="1600" b="1" dirty="0" err="1"/>
              <a:t>avoir</a:t>
            </a:r>
            <a:r>
              <a:rPr lang="en-US" sz="1600" b="1" dirty="0"/>
              <a:t> des </a:t>
            </a:r>
            <a:r>
              <a:rPr lang="en-US" sz="1600" b="1" dirty="0" err="1"/>
              <a:t>attributs</a:t>
            </a:r>
            <a:r>
              <a:rPr lang="en-US" sz="1600" b="1" dirty="0"/>
              <a:t> (props)</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Class component possède un cycle de vie avec un état (state)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Component retourne toujours des éléments à afficher à l’écran</a:t>
            </a:r>
          </a:p>
          <a:p>
            <a:pPr>
              <a:buClr>
                <a:schemeClr val="tx2"/>
              </a:buClr>
            </a:pPr>
            <a:endParaRPr lang="en-US" sz="1600" b="1" dirty="0"/>
          </a:p>
        </p:txBody>
      </p:sp>
      <p:sp>
        <p:nvSpPr>
          <p:cNvPr id="4" name="Rectangle 3">
            <a:extLst>
              <a:ext uri="{FF2B5EF4-FFF2-40B4-BE49-F238E27FC236}">
                <a16:creationId xmlns:a16="http://schemas.microsoft.com/office/drawing/2014/main" id="{ADC3890A-9DC6-4935-85EA-D7FA90698462}"/>
              </a:ext>
            </a:extLst>
          </p:cNvPr>
          <p:cNvSpPr/>
          <p:nvPr/>
        </p:nvSpPr>
        <p:spPr>
          <a:xfrm>
            <a:off x="5715001" y="2182237"/>
            <a:ext cx="681597"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div&gt;</a:t>
            </a:r>
            <a:endParaRPr lang="en-US" sz="1400" b="0" dirty="0">
              <a:solidFill>
                <a:srgbClr val="D4D4D4"/>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BE8DCA13-D0BC-49B5-B0D5-B4B8E8A2A131}"/>
              </a:ext>
            </a:extLst>
          </p:cNvPr>
          <p:cNvSpPr/>
          <p:nvPr/>
        </p:nvSpPr>
        <p:spPr>
          <a:xfrm>
            <a:off x="8363628" y="1874460"/>
            <a:ext cx="1286934" cy="307777"/>
          </a:xfrm>
          <a:prstGeom prst="rect">
            <a:avLst/>
          </a:prstGeom>
          <a:solidFill>
            <a:schemeClr val="accent5">
              <a:lumMod val="10000"/>
            </a:schemeClr>
          </a:solidFill>
          <a:effectLst>
            <a:glow rad="139700">
              <a:schemeClr val="accent1">
                <a:satMod val="175000"/>
                <a:alpha val="40000"/>
              </a:schemeClr>
            </a:glow>
          </a:effectLst>
        </p:spPr>
        <p:txBody>
          <a:bodyPr wrap="squar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button&gt;</a:t>
            </a:r>
            <a:endParaRPr lang="en-US" sz="14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89D4479-9613-42C8-A54B-50E299FD9353}"/>
              </a:ext>
            </a:extLst>
          </p:cNvPr>
          <p:cNvSpPr/>
          <p:nvPr/>
        </p:nvSpPr>
        <p:spPr>
          <a:xfrm>
            <a:off x="860654" y="5134297"/>
            <a:ext cx="3464410"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err="1">
                <a:solidFill>
                  <a:srgbClr val="4EC9B0"/>
                </a:solidFill>
                <a:effectLst/>
                <a:latin typeface="Consolas" panose="020B0609020204030204" pitchFamily="49" charset="0"/>
              </a:rPr>
              <a:t>ContactList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datas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9CDCFE"/>
                </a:solidFill>
                <a:effectLst/>
                <a:latin typeface="Consolas" panose="020B0609020204030204" pitchFamily="49" charset="0"/>
              </a:rPr>
              <a:t>contacts</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808080"/>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98176C5-2394-47AA-9FED-094B7E272838}"/>
              </a:ext>
            </a:extLst>
          </p:cNvPr>
          <p:cNvSpPr/>
          <p:nvPr/>
        </p:nvSpPr>
        <p:spPr>
          <a:xfrm>
            <a:off x="7192184" y="2613903"/>
            <a:ext cx="681597" cy="307777"/>
          </a:xfrm>
          <a:prstGeom prst="rect">
            <a:avLst/>
          </a:prstGeom>
          <a:solidFill>
            <a:schemeClr val="accent5">
              <a:lumMod val="10000"/>
            </a:schemeClr>
          </a:solidFill>
          <a:effectLst>
            <a:glow rad="139700">
              <a:schemeClr val="accent1">
                <a:satMod val="175000"/>
                <a:alpha val="40000"/>
              </a:schemeClr>
            </a:glow>
          </a:effectLst>
        </p:spPr>
        <p:txBody>
          <a:bodyPr wrap="squar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ul&gt;</a:t>
            </a:r>
            <a:endParaRPr lang="en-US" sz="1400" b="0" dirty="0">
              <a:solidFill>
                <a:srgbClr val="D4D4D4"/>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D3E1CA6A-6445-447A-AFFF-7B0485195BF5}"/>
              </a:ext>
            </a:extLst>
          </p:cNvPr>
          <p:cNvSpPr/>
          <p:nvPr/>
        </p:nvSpPr>
        <p:spPr>
          <a:xfrm>
            <a:off x="7001935" y="1355123"/>
            <a:ext cx="880369"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image&gt;</a:t>
            </a:r>
            <a:endParaRPr lang="en-US" sz="1400" b="0" dirty="0">
              <a:solidFill>
                <a:srgbClr val="D4D4D4"/>
              </a:solidFill>
              <a:effectLst/>
              <a:latin typeface="Consolas" panose="020B0609020204030204" pitchFamily="49" charset="0"/>
            </a:endParaRPr>
          </a:p>
        </p:txBody>
      </p:sp>
      <p:pic>
        <p:nvPicPr>
          <p:cNvPr id="1026" name="Picture 2" descr="Component diagram">
            <a:extLst>
              <a:ext uri="{FF2B5EF4-FFF2-40B4-BE49-F238E27FC236}">
                <a16:creationId xmlns:a16="http://schemas.microsoft.com/office/drawing/2014/main" id="{7634A0D7-FE15-4746-93E9-E1D316ADA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628" y="3140460"/>
            <a:ext cx="2619375"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0775FF-70FF-4D25-B7D1-8D4C0EF909A5}"/>
              </a:ext>
            </a:extLst>
          </p:cNvPr>
          <p:cNvSpPr/>
          <p:nvPr/>
        </p:nvSpPr>
        <p:spPr>
          <a:xfrm>
            <a:off x="7249414" y="6278175"/>
            <a:ext cx="4847802" cy="276999"/>
          </a:xfrm>
          <a:prstGeom prst="rect">
            <a:avLst/>
          </a:prstGeom>
        </p:spPr>
        <p:txBody>
          <a:bodyPr wrap="none">
            <a:spAutoFit/>
          </a:bodyPr>
          <a:lstStyle/>
          <a:p>
            <a:r>
              <a:rPr lang="en-US" sz="1200" dirty="0"/>
              <a:t>Image source: https://reactjs.org/docs/thinking-in-react.html</a:t>
            </a:r>
          </a:p>
        </p:txBody>
      </p:sp>
      <p:sp>
        <p:nvSpPr>
          <p:cNvPr id="3" name="Rectangle 2">
            <a:extLst>
              <a:ext uri="{FF2B5EF4-FFF2-40B4-BE49-F238E27FC236}">
                <a16:creationId xmlns:a16="http://schemas.microsoft.com/office/drawing/2014/main" id="{E9CA795C-0DC1-4A33-BE94-1F75AD34FCA4}"/>
              </a:ext>
            </a:extLst>
          </p:cNvPr>
          <p:cNvSpPr/>
          <p:nvPr/>
        </p:nvSpPr>
        <p:spPr>
          <a:xfrm>
            <a:off x="2592859" y="5739590"/>
            <a:ext cx="5100564" cy="307777"/>
          </a:xfrm>
          <a:prstGeom prst="rect">
            <a:avLst/>
          </a:prstGeom>
          <a:solidFill>
            <a:schemeClr val="accent5">
              <a:lumMod val="10000"/>
            </a:schemeClr>
          </a:solidFill>
        </p:spPr>
        <p:txBody>
          <a:bodyPr wrap="square">
            <a:spAutoFit/>
          </a:bodyPr>
          <a:lstStyle/>
          <a:p>
            <a:r>
              <a:rPr lang="en-US" sz="1400" dirty="0">
                <a:solidFill>
                  <a:srgbClr val="569CD6"/>
                </a:solidFill>
                <a:latin typeface="Consolas" panose="020B0609020204030204" pitchFamily="49" charset="0"/>
              </a:rPr>
              <a:t>const</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element</a:t>
            </a:r>
            <a:r>
              <a:rPr lang="en-US" sz="1400" dirty="0">
                <a:solidFill>
                  <a:srgbClr val="D4D4D4"/>
                </a:solidFill>
                <a:latin typeface="Consolas" panose="020B0609020204030204" pitchFamily="49" charset="0"/>
              </a:rPr>
              <a:t> = </a:t>
            </a:r>
            <a:r>
              <a:rPr lang="en-US" sz="1400" dirty="0">
                <a:solidFill>
                  <a:srgbClr val="808080"/>
                </a:solidFill>
                <a:latin typeface="Consolas" panose="020B0609020204030204" pitchFamily="49" charset="0"/>
              </a:rPr>
              <a:t>&lt;</a:t>
            </a:r>
            <a:r>
              <a:rPr lang="en-US" sz="1400" dirty="0">
                <a:solidFill>
                  <a:srgbClr val="4EC9B0"/>
                </a:solidFill>
                <a:latin typeface="Consolas" panose="020B0609020204030204" pitchFamily="49" charset="0"/>
              </a:rPr>
              <a:t>Welcome</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name</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"Meetup react"</a:t>
            </a:r>
            <a:r>
              <a:rPr lang="en-US" sz="1400" dirty="0">
                <a:solidFill>
                  <a:srgbClr val="D4D4D4"/>
                </a:solidFill>
                <a:latin typeface="Consolas" panose="020B0609020204030204" pitchFamily="49" charset="0"/>
              </a:rPr>
              <a:t> </a:t>
            </a:r>
            <a:r>
              <a:rPr lang="en-US" sz="1400" dirty="0">
                <a:solidFill>
                  <a:srgbClr val="808080"/>
                </a:solidFill>
                <a:latin typeface="Consolas" panose="020B0609020204030204" pitchFamily="49" charset="0"/>
              </a:rPr>
              <a:t>/&gt;</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4662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r>
              <a:rPr lang="en-US" dirty="0"/>
              <a:t> – Function Component</a:t>
            </a:r>
          </a:p>
        </p:txBody>
      </p:sp>
      <p:sp>
        <p:nvSpPr>
          <p:cNvPr id="9" name="Rectangle 8">
            <a:extLst>
              <a:ext uri="{FF2B5EF4-FFF2-40B4-BE49-F238E27FC236}">
                <a16:creationId xmlns:a16="http://schemas.microsoft.com/office/drawing/2014/main" id="{688FF206-5152-4947-873C-3E6D4661738D}"/>
              </a:ext>
            </a:extLst>
          </p:cNvPr>
          <p:cNvSpPr/>
          <p:nvPr/>
        </p:nvSpPr>
        <p:spPr>
          <a:xfrm>
            <a:off x="663223" y="1190575"/>
            <a:ext cx="6245577" cy="5078313"/>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 }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"../../models/contact"</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interface</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IOwnProps</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const</a:t>
            </a:r>
            <a:r>
              <a:rPr lang="en-US" sz="1200" b="0" dirty="0">
                <a:solidFill>
                  <a:srgbClr val="D4D4D4"/>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React</a:t>
            </a:r>
            <a:r>
              <a:rPr lang="en-US" sz="1200" b="0" dirty="0" err="1">
                <a:solidFill>
                  <a:srgbClr val="D4D4D4"/>
                </a:solidFill>
                <a:effectLst/>
                <a:highlight>
                  <a:srgbClr val="0000FF"/>
                </a:highlight>
                <a:latin typeface="Consolas" panose="020B0609020204030204" pitchFamily="49" charset="0"/>
              </a:rPr>
              <a:t>.</a:t>
            </a:r>
            <a:r>
              <a:rPr lang="en-US" sz="1200" b="0" dirty="0" err="1">
                <a:solidFill>
                  <a:srgbClr val="4EC9B0"/>
                </a:solidFill>
                <a:effectLst/>
                <a:highlight>
                  <a:srgbClr val="0000FF"/>
                </a:highlight>
                <a:latin typeface="Consolas" panose="020B0609020204030204" pitchFamily="49" charset="0"/>
              </a:rPr>
              <a:t>FunctionComponent</a:t>
            </a:r>
            <a:r>
              <a:rPr lang="en-US" sz="1200" b="0" dirty="0">
                <a:solidFill>
                  <a:srgbClr val="D4D4D4"/>
                </a:solidFill>
                <a:effectLst/>
                <a:highlight>
                  <a:srgbClr val="0000FF"/>
                </a:highlight>
                <a:latin typeface="Consolas" panose="020B0609020204030204" pitchFamily="49" charset="0"/>
              </a:rPr>
              <a:t>&lt;</a:t>
            </a:r>
            <a:r>
              <a:rPr lang="en-US" sz="1200" b="0" dirty="0" err="1">
                <a:solidFill>
                  <a:srgbClr val="4EC9B0"/>
                </a:solidFill>
                <a:effectLst/>
                <a:highlight>
                  <a:srgbClr val="0000FF"/>
                </a:highlight>
                <a:latin typeface="Consolas" panose="020B0609020204030204" pitchFamily="49" charset="0"/>
              </a:rPr>
              <a:t>IOwnProps</a:t>
            </a:r>
            <a:r>
              <a:rPr lang="en-US" sz="1200" b="0" dirty="0">
                <a:solidFill>
                  <a:srgbClr val="D4D4D4"/>
                </a:solidFill>
                <a:effectLst/>
                <a:highlight>
                  <a:srgbClr val="0000FF"/>
                </a:highlight>
                <a:latin typeface="Consolas" panose="020B0609020204030204" pitchFamily="49" charset="0"/>
              </a:rPr>
              <a:t>&gt;</a:t>
            </a:r>
            <a:r>
              <a:rPr lang="en-US" sz="1200" b="0" dirty="0">
                <a:solidFill>
                  <a:srgbClr val="D4D4D4"/>
                </a:solidFill>
                <a:effectLst/>
                <a:latin typeface="Consolas" panose="020B0609020204030204" pitchFamily="49" charset="0"/>
              </a:rPr>
              <a:t> = </a:t>
            </a:r>
            <a:r>
              <a:rPr lang="en-US" sz="1200" b="0" dirty="0">
                <a:solidFill>
                  <a:srgbClr val="9CDCFE"/>
                </a:solidFill>
                <a:effectLst/>
                <a:latin typeface="Consolas" panose="020B0609020204030204" pitchFamily="49" charset="0"/>
              </a:rPr>
              <a:t>props</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Contact list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length</a:t>
            </a:r>
            <a:r>
              <a:rPr lang="en-US" sz="1200" b="0" dirty="0">
                <a:solidFill>
                  <a:srgbClr val="D4D4D4"/>
                </a:solidFill>
                <a:effectLst/>
                <a:latin typeface="Consolas" panose="020B0609020204030204" pitchFamily="49" charset="0"/>
              </a:rPr>
              <a:t> &gt;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p>
          <a:p>
            <a:r>
              <a:rPr lang="en-US" sz="1200" dirty="0">
                <a:solidFill>
                  <a:srgbClr val="D4D4D4"/>
                </a:solidFill>
                <a:latin typeface="Consolas" panose="020B0609020204030204" pitchFamily="49" charset="0"/>
              </a:rPr>
              <a:t>           </a:t>
            </a:r>
            <a:r>
              <a:rPr lang="en-US" sz="1200" b="0" dirty="0">
                <a:solidFill>
                  <a:srgbClr val="D4D4D4"/>
                </a:solidFill>
                <a:effectLst/>
                <a:latin typeface="Consolas" panose="020B0609020204030204" pitchFamily="49" charset="0"/>
              </a:rPr>
              <a:t>&amp;&amp; </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map</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index</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key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index</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name</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dateOfBirth</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export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a:t>
            </a:r>
          </a:p>
        </p:txBody>
      </p:sp>
      <p:sp>
        <p:nvSpPr>
          <p:cNvPr id="4" name="Speech Bubble: Rectangle with Corners Rounded 3">
            <a:extLst>
              <a:ext uri="{FF2B5EF4-FFF2-40B4-BE49-F238E27FC236}">
                <a16:creationId xmlns:a16="http://schemas.microsoft.com/office/drawing/2014/main" id="{158D2153-0B31-4052-98E3-4881E01DFC0C}"/>
              </a:ext>
            </a:extLst>
          </p:cNvPr>
          <p:cNvSpPr/>
          <p:nvPr/>
        </p:nvSpPr>
        <p:spPr>
          <a:xfrm>
            <a:off x="8657850" y="1347090"/>
            <a:ext cx="2292372" cy="675678"/>
          </a:xfrm>
          <a:prstGeom prst="wedgeRoundRectCallout">
            <a:avLst>
              <a:gd name="adj1" fmla="val -152318"/>
              <a:gd name="adj2" fmla="val 13935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stateless</a:t>
            </a:r>
            <a:r>
              <a:rPr lang="fr-FR" sz="1400" dirty="0">
                <a:solidFill>
                  <a:schemeClr val="bg2">
                    <a:lumMod val="50000"/>
                  </a:schemeClr>
                </a:solidFill>
              </a:rPr>
              <a:t> » component</a:t>
            </a:r>
            <a:endParaRPr lang="en-US" sz="1400" dirty="0">
              <a:solidFill>
                <a:schemeClr val="bg2">
                  <a:lumMod val="50000"/>
                </a:schemeClr>
              </a:solidFill>
            </a:endParaRPr>
          </a:p>
        </p:txBody>
      </p:sp>
      <p:sp>
        <p:nvSpPr>
          <p:cNvPr id="6" name="Speech Bubble: Rectangle with Corners Rounded 5">
            <a:extLst>
              <a:ext uri="{FF2B5EF4-FFF2-40B4-BE49-F238E27FC236}">
                <a16:creationId xmlns:a16="http://schemas.microsoft.com/office/drawing/2014/main" id="{E9C0DBC4-9602-4D2F-A1A3-799A8D4CFCD6}"/>
              </a:ext>
            </a:extLst>
          </p:cNvPr>
          <p:cNvSpPr/>
          <p:nvPr/>
        </p:nvSpPr>
        <p:spPr>
          <a:xfrm>
            <a:off x="8739165" y="3428999"/>
            <a:ext cx="2572301" cy="1617133"/>
          </a:xfrm>
          <a:prstGeom prst="wedgeRoundRectCallout">
            <a:avLst>
              <a:gd name="adj1" fmla="val -207305"/>
              <a:gd name="adj2" fmla="val -9801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generics</a:t>
            </a:r>
            <a:r>
              <a:rPr lang="fr-FR" sz="1400" dirty="0">
                <a:solidFill>
                  <a:schemeClr val="bg2">
                    <a:lumMod val="50000"/>
                  </a:schemeClr>
                </a:solidFill>
              </a:rPr>
              <a:t> »: les génériques permettent de </a:t>
            </a:r>
            <a:r>
              <a:rPr lang="fr-FR" sz="1400" dirty="0" err="1">
                <a:solidFill>
                  <a:schemeClr val="bg2">
                    <a:lumMod val="50000"/>
                  </a:schemeClr>
                </a:solidFill>
              </a:rPr>
              <a:t>paramètrer</a:t>
            </a:r>
            <a:r>
              <a:rPr lang="fr-FR" sz="1400" dirty="0">
                <a:solidFill>
                  <a:schemeClr val="bg2">
                    <a:lumMod val="50000"/>
                  </a:schemeClr>
                </a:solidFill>
              </a:rPr>
              <a:t> les classes et les méthodes</a:t>
            </a:r>
            <a:endParaRPr lang="en-US" sz="1400" dirty="0">
              <a:solidFill>
                <a:schemeClr val="bg2">
                  <a:lumMod val="50000"/>
                </a:schemeClr>
              </a:solidFill>
            </a:endParaRPr>
          </a:p>
        </p:txBody>
      </p:sp>
    </p:spTree>
    <p:extLst>
      <p:ext uri="{BB962C8B-B14F-4D97-AF65-F5344CB8AC3E}">
        <p14:creationId xmlns:p14="http://schemas.microsoft.com/office/powerpoint/2010/main" val="1236766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15938" y="301625"/>
            <a:ext cx="10515600" cy="443198"/>
          </a:xfrm>
        </p:spPr>
        <p:txBody>
          <a:bodyPr>
            <a:normAutofit/>
          </a:bodyPr>
          <a:lstStyle/>
          <a:p>
            <a:r>
              <a:rPr lang="en-US" dirty="0" err="1"/>
              <a:t>Composants</a:t>
            </a:r>
            <a:r>
              <a:rPr lang="en-US" dirty="0"/>
              <a:t> – Class Component</a:t>
            </a:r>
          </a:p>
        </p:txBody>
      </p:sp>
      <p:sp>
        <p:nvSpPr>
          <p:cNvPr id="3" name="Rectangle 2">
            <a:extLst>
              <a:ext uri="{FF2B5EF4-FFF2-40B4-BE49-F238E27FC236}">
                <a16:creationId xmlns:a16="http://schemas.microsoft.com/office/drawing/2014/main" id="{1298469A-EC27-4DD0-BCC7-4FF20D5DC171}"/>
              </a:ext>
            </a:extLst>
          </p:cNvPr>
          <p:cNvSpPr/>
          <p:nvPr/>
        </p:nvSpPr>
        <p:spPr>
          <a:xfrm>
            <a:off x="908757" y="1008702"/>
            <a:ext cx="6237110" cy="5447645"/>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 }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"../../models/contact"</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interface</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IOwnState</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highlight>
                  <a:srgbClr val="0000FF"/>
                </a:highlight>
                <a:latin typeface="Consolas" panose="020B0609020204030204" pitchFamily="49" charset="0"/>
              </a:rPr>
              <a:t>class</a:t>
            </a:r>
            <a:r>
              <a:rPr lang="en-US" sz="1200" b="0" dirty="0">
                <a:solidFill>
                  <a:srgbClr val="D4D4D4"/>
                </a:solidFill>
                <a:effectLst/>
                <a:highlight>
                  <a:srgbClr val="0000FF"/>
                </a:highligh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ContactList</a:t>
            </a:r>
            <a:r>
              <a:rPr lang="en-US" sz="1200" b="0" dirty="0">
                <a:solidFill>
                  <a:srgbClr val="D4D4D4"/>
                </a:solidFill>
                <a:effectLst/>
                <a:highlight>
                  <a:srgbClr val="0000FF"/>
                </a:highlight>
                <a:latin typeface="Consolas" panose="020B0609020204030204" pitchFamily="49" charset="0"/>
              </a:rPr>
              <a:t> </a:t>
            </a:r>
            <a:r>
              <a:rPr lang="en-US" sz="1200" b="0" dirty="0">
                <a:solidFill>
                  <a:srgbClr val="569CD6"/>
                </a:solidFill>
                <a:effectLst/>
                <a:highlight>
                  <a:srgbClr val="0000FF"/>
                </a:highlight>
                <a:latin typeface="Consolas" panose="020B0609020204030204" pitchFamily="49" charset="0"/>
              </a:rPr>
              <a:t>extends</a:t>
            </a:r>
            <a:r>
              <a:rPr lang="en-US" sz="1200" b="0" dirty="0">
                <a:solidFill>
                  <a:srgbClr val="D4D4D4"/>
                </a:solidFill>
                <a:effectLst/>
                <a:highlight>
                  <a:srgbClr val="0000FF"/>
                </a:highligh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React</a:t>
            </a:r>
            <a:r>
              <a:rPr lang="en-US" sz="1200" b="0" dirty="0" err="1">
                <a:solidFill>
                  <a:srgbClr val="D4D4D4"/>
                </a:solidFill>
                <a:effectLst/>
                <a:highlight>
                  <a:srgbClr val="0000FF"/>
                </a:highlight>
                <a:latin typeface="Consolas" panose="020B0609020204030204" pitchFamily="49" charset="0"/>
              </a:rPr>
              <a:t>.</a:t>
            </a:r>
            <a:r>
              <a:rPr lang="en-US" sz="1200" b="0" dirty="0" err="1">
                <a:solidFill>
                  <a:srgbClr val="4EC9B0"/>
                </a:solidFill>
                <a:effectLst/>
                <a:highlight>
                  <a:srgbClr val="0000FF"/>
                </a:highlight>
                <a:latin typeface="Consolas" panose="020B0609020204030204" pitchFamily="49" charset="0"/>
              </a:rPr>
              <a:t>Component</a:t>
            </a:r>
            <a:r>
              <a:rPr lang="en-US" sz="1200" b="0" dirty="0">
                <a:solidFill>
                  <a:srgbClr val="D4D4D4"/>
                </a:solidFill>
                <a:effectLst/>
                <a:highlight>
                  <a:srgbClr val="0000FF"/>
                </a:highlight>
                <a:latin typeface="Consolas" panose="020B0609020204030204" pitchFamily="49" charset="0"/>
              </a:rPr>
              <a:t>&lt;{}, </a:t>
            </a:r>
            <a:r>
              <a:rPr lang="en-US" sz="1200" b="0" dirty="0" err="1">
                <a:solidFill>
                  <a:srgbClr val="4EC9B0"/>
                </a:solidFill>
                <a:effectLst/>
                <a:highlight>
                  <a:srgbClr val="0000FF"/>
                </a:highlight>
                <a:latin typeface="Consolas" panose="020B0609020204030204" pitchFamily="49" charset="0"/>
              </a:rPr>
              <a:t>IOwnState</a:t>
            </a:r>
            <a:r>
              <a:rPr lang="en-US" sz="1200" b="0" dirty="0">
                <a:solidFill>
                  <a:srgbClr val="D4D4D4"/>
                </a:solidFill>
                <a:effectLst/>
                <a:highlight>
                  <a:srgbClr val="0000FF"/>
                </a:highligh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fr-FR" sz="1200" dirty="0">
                <a:solidFill>
                  <a:srgbClr val="D4D4D4"/>
                </a:solidFill>
                <a:latin typeface="Consolas" panose="020B0609020204030204" pitchFamily="49" charset="0"/>
              </a:rPr>
              <a:t> </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constructeur</a:t>
            </a:r>
            <a:r>
              <a:rPr lang="en-US" sz="1200" dirty="0">
                <a:solidFill>
                  <a:srgbClr val="D4D4D4"/>
                </a:solidFill>
                <a:latin typeface="Consolas" panose="020B0609020204030204" pitchFamily="49" charset="0"/>
              </a:rPr>
              <a:t> et initialization state </a:t>
            </a:r>
            <a:r>
              <a:rPr lang="en-US" sz="1200" dirty="0" err="1">
                <a:solidFill>
                  <a:srgbClr val="D4D4D4"/>
                </a:solidFill>
                <a:latin typeface="Consolas" panose="020B0609020204030204" pitchFamily="49" charset="0"/>
              </a:rPr>
              <a:t>ici</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render</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const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 = </a:t>
            </a:r>
            <a:r>
              <a:rPr lang="en-US" sz="1200" b="0" dirty="0" err="1">
                <a:solidFill>
                  <a:srgbClr val="569CD6"/>
                </a:solidFill>
                <a:effectLst/>
                <a:latin typeface="Consolas" panose="020B0609020204030204" pitchFamily="49" charset="0"/>
              </a:rPr>
              <a:t>this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state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Contact list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length</a:t>
            </a:r>
            <a:r>
              <a:rPr lang="en-US" sz="1200" b="0" dirty="0">
                <a:solidFill>
                  <a:srgbClr val="D4D4D4"/>
                </a:solidFill>
                <a:effectLst/>
                <a:latin typeface="Consolas" panose="020B0609020204030204" pitchFamily="49" charset="0"/>
              </a:rPr>
              <a:t> &gt;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map</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index</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key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index</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name</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dateOfBirth</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export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a:t>
            </a:r>
          </a:p>
        </p:txBody>
      </p:sp>
      <p:sp>
        <p:nvSpPr>
          <p:cNvPr id="4" name="Speech Bubble: Rectangle with Corners Rounded 3">
            <a:extLst>
              <a:ext uri="{FF2B5EF4-FFF2-40B4-BE49-F238E27FC236}">
                <a16:creationId xmlns:a16="http://schemas.microsoft.com/office/drawing/2014/main" id="{8D444160-FCDA-41E8-970F-1384DD5149A1}"/>
              </a:ext>
            </a:extLst>
          </p:cNvPr>
          <p:cNvSpPr/>
          <p:nvPr/>
        </p:nvSpPr>
        <p:spPr>
          <a:xfrm>
            <a:off x="8657850" y="1347090"/>
            <a:ext cx="2292372" cy="675678"/>
          </a:xfrm>
          <a:prstGeom prst="wedgeRoundRectCallout">
            <a:avLst>
              <a:gd name="adj1" fmla="val -171524"/>
              <a:gd name="adj2" fmla="val 11095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Connue aussi sous le nom de « </a:t>
            </a:r>
            <a:r>
              <a:rPr lang="fr-FR" sz="1400" dirty="0" err="1">
                <a:solidFill>
                  <a:schemeClr val="bg2">
                    <a:lumMod val="50000"/>
                  </a:schemeClr>
                </a:solidFill>
              </a:rPr>
              <a:t>stateful</a:t>
            </a:r>
            <a:r>
              <a:rPr lang="fr-FR" sz="1400" dirty="0">
                <a:solidFill>
                  <a:schemeClr val="bg2">
                    <a:lumMod val="50000"/>
                  </a:schemeClr>
                </a:solidFill>
              </a:rPr>
              <a:t> » component</a:t>
            </a:r>
            <a:endParaRPr lang="en-US" sz="1400" dirty="0">
              <a:solidFill>
                <a:schemeClr val="bg2">
                  <a:lumMod val="50000"/>
                </a:schemeClr>
              </a:solidFill>
            </a:endParaRPr>
          </a:p>
        </p:txBody>
      </p:sp>
    </p:spTree>
    <p:extLst>
      <p:ext uri="{BB962C8B-B14F-4D97-AF65-F5344CB8AC3E}">
        <p14:creationId xmlns:p14="http://schemas.microsoft.com/office/powerpoint/2010/main" val="1525085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15938" y="301625"/>
            <a:ext cx="10515600" cy="443198"/>
          </a:xfrm>
        </p:spPr>
        <p:txBody>
          <a:bodyPr>
            <a:normAutofit/>
          </a:bodyPr>
          <a:lstStyle/>
          <a:p>
            <a:r>
              <a:rPr lang="en-US" dirty="0" err="1"/>
              <a:t>Composants</a:t>
            </a:r>
            <a:r>
              <a:rPr lang="en-US" dirty="0"/>
              <a:t> – </a:t>
            </a:r>
            <a:r>
              <a:rPr lang="en-US" dirty="0" err="1"/>
              <a:t>PureComponent</a:t>
            </a:r>
            <a:endParaRPr lang="en-US" dirty="0"/>
          </a:p>
        </p:txBody>
      </p:sp>
      <p:sp>
        <p:nvSpPr>
          <p:cNvPr id="4" name="Rectangle 3">
            <a:extLst>
              <a:ext uri="{FF2B5EF4-FFF2-40B4-BE49-F238E27FC236}">
                <a16:creationId xmlns:a16="http://schemas.microsoft.com/office/drawing/2014/main" id="{83344B24-C1B7-43A1-BE1F-0543026608C9}"/>
              </a:ext>
            </a:extLst>
          </p:cNvPr>
          <p:cNvSpPr/>
          <p:nvPr/>
        </p:nvSpPr>
        <p:spPr>
          <a:xfrm>
            <a:off x="896938" y="1294845"/>
            <a:ext cx="4521730" cy="646331"/>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extends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React</a:t>
            </a:r>
            <a:r>
              <a:rPr lang="en-US" sz="1200" b="0" dirty="0" err="1">
                <a:solidFill>
                  <a:srgbClr val="D4D4D4"/>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PureComponent</a:t>
            </a:r>
            <a:r>
              <a:rPr lang="en-US" sz="1200" b="0" dirty="0">
                <a:solidFill>
                  <a:srgbClr val="D4D4D4"/>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F5893947-FD94-4126-9B9A-149E2FE7AFC2}"/>
              </a:ext>
            </a:extLst>
          </p:cNvPr>
          <p:cNvSpPr txBox="1"/>
          <p:nvPr/>
        </p:nvSpPr>
        <p:spPr>
          <a:xfrm>
            <a:off x="896937" y="2802690"/>
            <a:ext cx="8736459" cy="1723549"/>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err="1"/>
              <a:t>React.PureComponent</a:t>
            </a:r>
            <a:r>
              <a:rPr lang="fr-FR" sz="1600" b="1" dirty="0"/>
              <a:t> est similaire à </a:t>
            </a:r>
            <a:r>
              <a:rPr lang="fr-FR" sz="1600" b="1" dirty="0" err="1"/>
              <a:t>React.Component</a:t>
            </a:r>
            <a:endParaRPr lang="fr-FR" sz="1600" b="1" dirty="0"/>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Seule différence: implémente la méthode « </a:t>
            </a:r>
            <a:r>
              <a:rPr lang="fr-FR" sz="1600" b="1" dirty="0" err="1"/>
              <a:t>shoudComponentUpdate</a:t>
            </a:r>
            <a:r>
              <a:rPr lang="fr-FR" sz="1600" b="1" dirty="0"/>
              <a:t>() »</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Réduit le nombre d’opération « </a:t>
            </a:r>
            <a:r>
              <a:rPr lang="fr-FR" sz="1600" b="1" dirty="0" err="1"/>
              <a:t>render</a:t>
            </a:r>
            <a:r>
              <a:rPr lang="fr-FR" sz="1600" b="1" dirty="0"/>
              <a:t>() » dans l’application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Aide à </a:t>
            </a:r>
            <a:r>
              <a:rPr lang="en-US" sz="1600" b="1" dirty="0" err="1"/>
              <a:t>améliorer</a:t>
            </a:r>
            <a:r>
              <a:rPr lang="en-US" sz="1600" b="1" dirty="0"/>
              <a:t> les performances de </a:t>
            </a:r>
            <a:r>
              <a:rPr lang="en-US" sz="1600" b="1" dirty="0" err="1"/>
              <a:t>l’application</a:t>
            </a:r>
            <a:r>
              <a:rPr lang="en-US" sz="1600" b="1" dirty="0"/>
              <a:t> </a:t>
            </a:r>
          </a:p>
        </p:txBody>
      </p:sp>
    </p:spTree>
    <p:extLst>
      <p:ext uri="{BB962C8B-B14F-4D97-AF65-F5344CB8AC3E}">
        <p14:creationId xmlns:p14="http://schemas.microsoft.com/office/powerpoint/2010/main" val="353024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r>
              <a:rPr lang="en-US" dirty="0"/>
              <a:t> – </a:t>
            </a:r>
            <a:r>
              <a:rPr lang="en-US" dirty="0" err="1"/>
              <a:t>Utilisation</a:t>
            </a:r>
            <a:endParaRPr lang="en-US" dirty="0"/>
          </a:p>
        </p:txBody>
      </p:sp>
      <p:sp>
        <p:nvSpPr>
          <p:cNvPr id="4" name="Rectangle 3">
            <a:extLst>
              <a:ext uri="{FF2B5EF4-FFF2-40B4-BE49-F238E27FC236}">
                <a16:creationId xmlns:a16="http://schemas.microsoft.com/office/drawing/2014/main" id="{69FDB094-35AE-40D0-B495-B06260676862}"/>
              </a:ext>
            </a:extLst>
          </p:cNvPr>
          <p:cNvSpPr/>
          <p:nvPr/>
        </p:nvSpPr>
        <p:spPr>
          <a:xfrm>
            <a:off x="515937" y="1233311"/>
            <a:ext cx="8616773" cy="5078313"/>
          </a:xfrm>
          <a:prstGeom prst="rect">
            <a:avLst/>
          </a:prstGeom>
          <a:solidFill>
            <a:schemeClr val="accent6">
              <a:lumMod val="10000"/>
            </a:schemeClr>
          </a:solidFill>
        </p:spPr>
        <p:txBody>
          <a:bodyPr wrap="square">
            <a:spAutoFit/>
          </a:bodyPr>
          <a:lstStyle/>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as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React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"react"</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 </a:t>
            </a:r>
            <a:r>
              <a:rPr lang="en-US" sz="1200" dirty="0" err="1">
                <a:solidFill>
                  <a:srgbClr val="9CDCFE"/>
                </a:solidFill>
                <a:latin typeface="Consolas" panose="020B0609020204030204" pitchFamily="49" charset="0"/>
              </a:rPr>
              <a:t>IContact</a:t>
            </a:r>
            <a:r>
              <a:rPr lang="en-US" sz="1200" dirty="0">
                <a:solidFill>
                  <a:srgbClr val="D4D4D4"/>
                </a:solidFill>
                <a:latin typeface="Consolas" panose="020B0609020204030204" pitchFamily="49" charset="0"/>
              </a:rPr>
              <a:t> }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"../../models/contact"</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contact.list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1</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 COUPPANE"</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dateOfBirth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"24/07/1975"</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dateOfBirth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"01/01/2020"</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"helios@mail.me"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Contact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constructor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super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state</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contacts:</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&lt;&gt;</a:t>
            </a:r>
            <a:r>
              <a:rPr lang="en-US" sz="1200" dirty="0">
                <a:solidFill>
                  <a:srgbClr val="808080"/>
                </a:solidFill>
                <a:highlight>
                  <a:srgbClr val="0000FF"/>
                </a:highlight>
                <a:latin typeface="Consolas" panose="020B0609020204030204" pitchFamily="49" charset="0"/>
              </a:rPr>
              <a:t>&lt;</a:t>
            </a:r>
            <a:r>
              <a:rPr lang="en-US" sz="1200" dirty="0" err="1">
                <a:solidFill>
                  <a:srgbClr val="4EC9B0"/>
                </a:solidFill>
                <a:highlight>
                  <a:srgbClr val="0000FF"/>
                </a:highlight>
                <a:latin typeface="Consolas" panose="020B0609020204030204" pitchFamily="49" charset="0"/>
              </a:rPr>
              <a:t>ContactList</a:t>
            </a:r>
            <a:r>
              <a:rPr lang="en-US" sz="1200" dirty="0">
                <a:solidFill>
                  <a:srgbClr val="D4D4D4"/>
                </a:solidFill>
                <a:highlight>
                  <a:srgbClr val="0000FF"/>
                </a:highlight>
                <a:latin typeface="Consolas" panose="020B0609020204030204" pitchFamily="49" charset="0"/>
              </a:rPr>
              <a:t> </a:t>
            </a:r>
            <a:r>
              <a:rPr lang="en-US" sz="1200" dirty="0" err="1">
                <a:solidFill>
                  <a:srgbClr val="9CDCFE"/>
                </a:solidFill>
                <a:highlight>
                  <a:srgbClr val="0000FF"/>
                </a:highlight>
                <a:latin typeface="Consolas" panose="020B0609020204030204" pitchFamily="49" charset="0"/>
              </a:rPr>
              <a:t>datas</a:t>
            </a:r>
            <a:r>
              <a:rPr lang="en-US" sz="1200" dirty="0">
                <a:solidFill>
                  <a:srgbClr val="D4D4D4"/>
                </a:solidFill>
                <a:highlight>
                  <a:srgbClr val="0000FF"/>
                </a:highlight>
                <a:latin typeface="Consolas" panose="020B0609020204030204" pitchFamily="49" charset="0"/>
              </a:rPr>
              <a:t>=</a:t>
            </a:r>
            <a:r>
              <a:rPr lang="en-US" sz="1200" dirty="0">
                <a:solidFill>
                  <a:srgbClr val="569CD6"/>
                </a:solidFill>
                <a:highlight>
                  <a:srgbClr val="0000FF"/>
                </a:highlight>
                <a:latin typeface="Consolas" panose="020B0609020204030204" pitchFamily="49" charset="0"/>
              </a:rPr>
              <a:t>{</a:t>
            </a:r>
            <a:r>
              <a:rPr lang="en-US" sz="1200" dirty="0" err="1">
                <a:solidFill>
                  <a:srgbClr val="569CD6"/>
                </a:solidFill>
                <a:highlight>
                  <a:srgbClr val="0000FF"/>
                </a:highlight>
                <a:latin typeface="Consolas" panose="020B0609020204030204" pitchFamily="49" charset="0"/>
              </a:rPr>
              <a:t>this</a:t>
            </a:r>
            <a:r>
              <a:rPr lang="en-US" sz="1200" dirty="0" err="1">
                <a:solidFill>
                  <a:srgbClr val="D4D4D4"/>
                </a:solidFill>
                <a:highlight>
                  <a:srgbClr val="0000FF"/>
                </a:highlight>
                <a:latin typeface="Consolas" panose="020B0609020204030204" pitchFamily="49" charset="0"/>
              </a:rPr>
              <a:t>.</a:t>
            </a:r>
            <a:r>
              <a:rPr lang="en-US" sz="1200" dirty="0" err="1">
                <a:solidFill>
                  <a:srgbClr val="9CDCFE"/>
                </a:solidFill>
                <a:highlight>
                  <a:srgbClr val="0000FF"/>
                </a:highlight>
                <a:latin typeface="Consolas" panose="020B0609020204030204" pitchFamily="49" charset="0"/>
              </a:rPr>
              <a:t>state</a:t>
            </a:r>
            <a:r>
              <a:rPr lang="en-US" sz="1200" dirty="0" err="1">
                <a:solidFill>
                  <a:srgbClr val="D4D4D4"/>
                </a:solidFill>
                <a:highlight>
                  <a:srgbClr val="0000FF"/>
                </a:highlight>
                <a:latin typeface="Consolas" panose="020B0609020204030204" pitchFamily="49" charset="0"/>
              </a:rPr>
              <a:t>.</a:t>
            </a:r>
            <a:r>
              <a:rPr lang="en-US" sz="1200" dirty="0" err="1">
                <a:solidFill>
                  <a:srgbClr val="9CDCFE"/>
                </a:solidFill>
                <a:highlight>
                  <a:srgbClr val="0000FF"/>
                </a:highlight>
                <a:latin typeface="Consolas" panose="020B0609020204030204" pitchFamily="49" charset="0"/>
              </a:rPr>
              <a:t>contacts</a:t>
            </a:r>
            <a:r>
              <a:rPr lang="en-US" sz="1200" dirty="0">
                <a:solidFill>
                  <a:srgbClr val="569CD6"/>
                </a:solidFill>
                <a:highlight>
                  <a:srgbClr val="0000FF"/>
                </a:highlight>
                <a:latin typeface="Consolas" panose="020B0609020204030204" pitchFamily="49" charset="0"/>
              </a:rPr>
              <a:t>}</a:t>
            </a:r>
            <a:r>
              <a:rPr lang="en-US" sz="1200" dirty="0">
                <a:solidFill>
                  <a:srgbClr val="D4D4D4"/>
                </a:solidFill>
                <a:highlight>
                  <a:srgbClr val="0000FF"/>
                </a:highlight>
                <a:latin typeface="Consolas" panose="020B0609020204030204" pitchFamily="49" charset="0"/>
              </a:rPr>
              <a:t> </a:t>
            </a:r>
            <a:r>
              <a:rPr lang="en-US" sz="1200" dirty="0">
                <a:solidFill>
                  <a:srgbClr val="808080"/>
                </a:solidFill>
                <a:highlight>
                  <a:srgbClr val="0000FF"/>
                </a:highlight>
                <a:latin typeface="Consolas" panose="020B0609020204030204" pitchFamily="49" charset="0"/>
              </a:rPr>
              <a:t>/&gt;</a:t>
            </a:r>
            <a:r>
              <a:rPr lang="en-US" sz="1200" dirty="0">
                <a:solidFill>
                  <a:srgbClr val="808080"/>
                </a:solidFill>
                <a:latin typeface="Consolas" panose="020B0609020204030204" pitchFamily="49" charset="0"/>
              </a:rPr>
              <a:t>&lt;/&gt;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C586C0"/>
                </a:solidFill>
                <a:latin typeface="Consolas" panose="020B0609020204030204" pitchFamily="49" charset="0"/>
              </a:rPr>
              <a:t>export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default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6" name="Speech Bubble: Rectangle with Corners Rounded 5">
            <a:extLst>
              <a:ext uri="{FF2B5EF4-FFF2-40B4-BE49-F238E27FC236}">
                <a16:creationId xmlns:a16="http://schemas.microsoft.com/office/drawing/2014/main" id="{6259D96D-54EC-4D9B-B71F-0023193D3091}"/>
              </a:ext>
            </a:extLst>
          </p:cNvPr>
          <p:cNvSpPr/>
          <p:nvPr/>
        </p:nvSpPr>
        <p:spPr>
          <a:xfrm>
            <a:off x="9234312" y="1233311"/>
            <a:ext cx="2720622" cy="675678"/>
          </a:xfrm>
          <a:prstGeom prst="wedgeRoundRectCallout">
            <a:avLst>
              <a:gd name="adj1" fmla="val -317783"/>
              <a:gd name="adj2" fmla="val 75866"/>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err="1">
                <a:solidFill>
                  <a:schemeClr val="bg2">
                    <a:lumMod val="50000"/>
                  </a:schemeClr>
                </a:solidFill>
              </a:rPr>
              <a:t>Json</a:t>
            </a:r>
            <a:r>
              <a:rPr lang="fr-FR" sz="1400" dirty="0">
                <a:solidFill>
                  <a:schemeClr val="bg2">
                    <a:lumMod val="50000"/>
                  </a:schemeClr>
                </a:solidFill>
              </a:rPr>
              <a:t> API</a:t>
            </a:r>
            <a:endParaRPr lang="en-US" sz="1400" dirty="0">
              <a:solidFill>
                <a:schemeClr val="bg2">
                  <a:lumMod val="50000"/>
                </a:schemeClr>
              </a:solidFill>
            </a:endParaRPr>
          </a:p>
        </p:txBody>
      </p:sp>
      <p:sp>
        <p:nvSpPr>
          <p:cNvPr id="7" name="Speech Bubble: Rectangle with Corners Rounded 6">
            <a:extLst>
              <a:ext uri="{FF2B5EF4-FFF2-40B4-BE49-F238E27FC236}">
                <a16:creationId xmlns:a16="http://schemas.microsoft.com/office/drawing/2014/main" id="{A9454310-5F82-4DA4-AE00-BBCD6FDC261F}"/>
              </a:ext>
            </a:extLst>
          </p:cNvPr>
          <p:cNvSpPr/>
          <p:nvPr/>
        </p:nvSpPr>
        <p:spPr>
          <a:xfrm>
            <a:off x="9234310" y="3554174"/>
            <a:ext cx="2720623" cy="1520012"/>
          </a:xfrm>
          <a:prstGeom prst="wedgeRoundRectCallout">
            <a:avLst>
              <a:gd name="adj1" fmla="val -282702"/>
              <a:gd name="adj2" fmla="val 11998"/>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Dans le cas d’un appel API </a:t>
            </a:r>
            <a:r>
              <a:rPr lang="fr-FR" sz="1400" dirty="0" err="1">
                <a:solidFill>
                  <a:schemeClr val="bg2">
                    <a:lumMod val="50000"/>
                  </a:schemeClr>
                </a:solidFill>
              </a:rPr>
              <a:t>Rest</a:t>
            </a:r>
            <a:r>
              <a:rPr lang="fr-FR" sz="1400" dirty="0">
                <a:solidFill>
                  <a:schemeClr val="bg2">
                    <a:lumMod val="50000"/>
                  </a:schemeClr>
                </a:solidFill>
              </a:rPr>
              <a:t>, le state sera mise à jour dans la méthode « </a:t>
            </a:r>
            <a:r>
              <a:rPr lang="fr-FR" sz="1400" dirty="0" err="1">
                <a:solidFill>
                  <a:schemeClr val="bg2">
                    <a:lumMod val="50000"/>
                  </a:schemeClr>
                </a:solidFill>
              </a:rPr>
              <a:t>componentDidMount</a:t>
            </a:r>
            <a:r>
              <a:rPr lang="fr-FR" sz="1400" dirty="0">
                <a:solidFill>
                  <a:schemeClr val="bg2">
                    <a:lumMod val="50000"/>
                  </a:schemeClr>
                </a:solidFill>
              </a:rPr>
              <a:t>() »</a:t>
            </a:r>
            <a:endParaRPr lang="en-US" sz="1400" dirty="0">
              <a:solidFill>
                <a:schemeClr val="bg2">
                  <a:lumMod val="50000"/>
                </a:schemeClr>
              </a:solidFill>
            </a:endParaRPr>
          </a:p>
        </p:txBody>
      </p:sp>
      <p:sp>
        <p:nvSpPr>
          <p:cNvPr id="8" name="Speech Bubble: Rectangle with Corners Rounded 7">
            <a:extLst>
              <a:ext uri="{FF2B5EF4-FFF2-40B4-BE49-F238E27FC236}">
                <a16:creationId xmlns:a16="http://schemas.microsoft.com/office/drawing/2014/main" id="{F633CE16-AE65-4723-A121-2AF85071D394}"/>
              </a:ext>
            </a:extLst>
          </p:cNvPr>
          <p:cNvSpPr/>
          <p:nvPr/>
        </p:nvSpPr>
        <p:spPr>
          <a:xfrm>
            <a:off x="9234310" y="5286850"/>
            <a:ext cx="2720621" cy="675678"/>
          </a:xfrm>
          <a:prstGeom prst="wedgeRoundRectCallout">
            <a:avLst>
              <a:gd name="adj1" fmla="val -197451"/>
              <a:gd name="adj2" fmla="val -5946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Utilisation du composant avec les </a:t>
            </a:r>
            <a:r>
              <a:rPr lang="fr-FR" sz="1400" dirty="0" err="1">
                <a:solidFill>
                  <a:schemeClr val="bg2">
                    <a:lumMod val="50000"/>
                  </a:schemeClr>
                </a:solidFill>
              </a:rPr>
              <a:t>props</a:t>
            </a:r>
            <a:endParaRPr lang="en-US" sz="1400" dirty="0">
              <a:solidFill>
                <a:schemeClr val="bg2">
                  <a:lumMod val="50000"/>
                </a:schemeClr>
              </a:solidFill>
            </a:endParaRPr>
          </a:p>
        </p:txBody>
      </p:sp>
      <p:sp>
        <p:nvSpPr>
          <p:cNvPr id="9" name="Speech Bubble: Rectangle with Corners Rounded 8">
            <a:extLst>
              <a:ext uri="{FF2B5EF4-FFF2-40B4-BE49-F238E27FC236}">
                <a16:creationId xmlns:a16="http://schemas.microsoft.com/office/drawing/2014/main" id="{257B7BA3-FEA1-4AFA-B0F4-CA430CD8D4AE}"/>
              </a:ext>
            </a:extLst>
          </p:cNvPr>
          <p:cNvSpPr/>
          <p:nvPr/>
        </p:nvSpPr>
        <p:spPr>
          <a:xfrm>
            <a:off x="9234310" y="2072168"/>
            <a:ext cx="2720621" cy="1269343"/>
          </a:xfrm>
          <a:prstGeom prst="wedgeRoundRectCallout">
            <a:avLst>
              <a:gd name="adj1" fmla="val -280439"/>
              <a:gd name="adj2" fmla="val 10220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constructor</a:t>
            </a:r>
            <a:r>
              <a:rPr lang="fr-FR" sz="1400" dirty="0">
                <a:solidFill>
                  <a:schemeClr val="bg2">
                    <a:lumMod val="50000"/>
                  </a:schemeClr>
                </a:solidFill>
              </a:rPr>
              <a:t> » sert à initialiser le state, prends comme paramètre « </a:t>
            </a:r>
            <a:r>
              <a:rPr lang="fr-FR" sz="1400" dirty="0" err="1">
                <a:solidFill>
                  <a:schemeClr val="bg2">
                    <a:lumMod val="50000"/>
                  </a:schemeClr>
                </a:solidFill>
              </a:rPr>
              <a:t>props</a:t>
            </a:r>
            <a:r>
              <a:rPr lang="fr-FR" sz="1400" dirty="0">
                <a:solidFill>
                  <a:schemeClr val="bg2">
                    <a:lumMod val="50000"/>
                  </a:schemeClr>
                </a:solidFill>
              </a:rPr>
              <a:t> » et référence le constructeur parent « super(</a:t>
            </a:r>
            <a:r>
              <a:rPr lang="fr-FR" sz="1400" dirty="0" err="1">
                <a:solidFill>
                  <a:schemeClr val="bg2">
                    <a:lumMod val="50000"/>
                  </a:schemeClr>
                </a:solidFill>
              </a:rPr>
              <a:t>props</a:t>
            </a:r>
            <a:r>
              <a:rPr lang="fr-FR" sz="1400" dirty="0">
                <a:solidFill>
                  <a:schemeClr val="bg2">
                    <a:lumMod val="50000"/>
                  </a:schemeClr>
                </a:solidFill>
              </a:rPr>
              <a:t>) » </a:t>
            </a:r>
            <a:endParaRPr lang="en-US" sz="1400" dirty="0">
              <a:solidFill>
                <a:schemeClr val="bg2">
                  <a:lumMod val="50000"/>
                </a:schemeClr>
              </a:solidFill>
            </a:endParaRPr>
          </a:p>
        </p:txBody>
      </p:sp>
    </p:spTree>
    <p:extLst>
      <p:ext uri="{BB962C8B-B14F-4D97-AF65-F5344CB8AC3E}">
        <p14:creationId xmlns:p14="http://schemas.microsoft.com/office/powerpoint/2010/main" val="52532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JSX</a:t>
            </a:r>
            <a:br>
              <a:rPr lang="en-US" dirty="0"/>
            </a:br>
            <a:endParaRPr lang="en-US" dirty="0"/>
          </a:p>
        </p:txBody>
      </p:sp>
      <p:sp>
        <p:nvSpPr>
          <p:cNvPr id="6" name="Rectangle 5">
            <a:extLst>
              <a:ext uri="{FF2B5EF4-FFF2-40B4-BE49-F238E27FC236}">
                <a16:creationId xmlns:a16="http://schemas.microsoft.com/office/drawing/2014/main" id="{1528F806-F6B0-43F4-840A-72CD16DC2716}"/>
              </a:ext>
            </a:extLst>
          </p:cNvPr>
          <p:cNvSpPr/>
          <p:nvPr/>
        </p:nvSpPr>
        <p:spPr>
          <a:xfrm>
            <a:off x="515938" y="1584604"/>
            <a:ext cx="6088552" cy="369332"/>
          </a:xfrm>
          <a:prstGeom prst="rect">
            <a:avLst/>
          </a:prstGeom>
          <a:solidFill>
            <a:schemeClr val="tx1">
              <a:lumMod val="50000"/>
            </a:schemeClr>
          </a:solidFill>
        </p:spPr>
        <p:txBody>
          <a:bodyPr wrap="square">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Hello world!</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898945DE-183E-4D55-8042-FDD9F9C28E60}"/>
              </a:ext>
            </a:extLst>
          </p:cNvPr>
          <p:cNvSpPr/>
          <p:nvPr/>
        </p:nvSpPr>
        <p:spPr>
          <a:xfrm>
            <a:off x="8172428" y="918112"/>
            <a:ext cx="2292372" cy="675678"/>
          </a:xfrm>
          <a:prstGeom prst="wedgeRoundRectCallout">
            <a:avLst>
              <a:gd name="adj1" fmla="val -118831"/>
              <a:gd name="adj2" fmla="val 79208"/>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Extension syntaxique javascript</a:t>
            </a:r>
            <a:endParaRPr lang="en-US" sz="1400" dirty="0">
              <a:solidFill>
                <a:schemeClr val="bg2">
                  <a:lumMod val="50000"/>
                </a:schemeClr>
              </a:solidFill>
            </a:endParaRPr>
          </a:p>
        </p:txBody>
      </p:sp>
      <p:sp>
        <p:nvSpPr>
          <p:cNvPr id="3" name="Rectangle 2">
            <a:extLst>
              <a:ext uri="{FF2B5EF4-FFF2-40B4-BE49-F238E27FC236}">
                <a16:creationId xmlns:a16="http://schemas.microsoft.com/office/drawing/2014/main" id="{0FAC14F7-4DEC-43F8-9312-40A920084D63}"/>
              </a:ext>
            </a:extLst>
          </p:cNvPr>
          <p:cNvSpPr/>
          <p:nvPr/>
        </p:nvSpPr>
        <p:spPr>
          <a:xfrm>
            <a:off x="508490" y="2146152"/>
            <a:ext cx="6096000" cy="646331"/>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"Coumarane"</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Hello </a:t>
            </a:r>
            <a:r>
              <a:rPr lang="en-US" dirty="0">
                <a:solidFill>
                  <a:srgbClr val="569CD6"/>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9" name="Speech Bubble: Rectangle with Corners Rounded 8">
            <a:extLst>
              <a:ext uri="{FF2B5EF4-FFF2-40B4-BE49-F238E27FC236}">
                <a16:creationId xmlns:a16="http://schemas.microsoft.com/office/drawing/2014/main" id="{56080ABC-4217-46A7-9F41-EE7634D7FDD9}"/>
              </a:ext>
            </a:extLst>
          </p:cNvPr>
          <p:cNvSpPr/>
          <p:nvPr/>
        </p:nvSpPr>
        <p:spPr>
          <a:xfrm>
            <a:off x="8172427" y="1890762"/>
            <a:ext cx="2292371" cy="675678"/>
          </a:xfrm>
          <a:prstGeom prst="wedgeRoundRectCallout">
            <a:avLst>
              <a:gd name="adj1" fmla="val -119324"/>
              <a:gd name="adj2" fmla="val 39109"/>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Expressions dans JSX</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CC5AC02A-424F-452C-9097-4DC05F33B269}"/>
              </a:ext>
            </a:extLst>
          </p:cNvPr>
          <p:cNvSpPr/>
          <p:nvPr/>
        </p:nvSpPr>
        <p:spPr>
          <a:xfrm>
            <a:off x="515938" y="3033916"/>
            <a:ext cx="6096000" cy="369332"/>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Sum: </a:t>
            </a:r>
            <a:r>
              <a:rPr lang="en-US" dirty="0">
                <a:solidFill>
                  <a:srgbClr val="569CD6"/>
                </a:solidFill>
                <a:latin typeface="Consolas" panose="020B0609020204030204" pitchFamily="49" charset="0"/>
              </a:rPr>
              <a:t>{</a:t>
            </a:r>
            <a:r>
              <a:rPr lang="en-US" dirty="0">
                <a:solidFill>
                  <a:srgbClr val="9CDCFE"/>
                </a:solidFill>
                <a:latin typeface="Consolas" panose="020B0609020204030204" pitchFamily="49" charset="0"/>
              </a:rPr>
              <a:t>1 + 2 + 3 + 4</a:t>
            </a:r>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BAE106D9-2296-44C1-97C7-99053C4F4A9E}"/>
              </a:ext>
            </a:extLst>
          </p:cNvPr>
          <p:cNvSpPr/>
          <p:nvPr/>
        </p:nvSpPr>
        <p:spPr>
          <a:xfrm>
            <a:off x="8172427" y="2863412"/>
            <a:ext cx="2292371" cy="675678"/>
          </a:xfrm>
          <a:prstGeom prst="wedgeRoundRectCallout">
            <a:avLst>
              <a:gd name="adj1" fmla="val -119816"/>
              <a:gd name="adj2" fmla="val 402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Résultat vaut 10</a:t>
            </a:r>
            <a:endParaRPr lang="en-US" sz="1400" dirty="0">
              <a:solidFill>
                <a:schemeClr val="bg2">
                  <a:lumMod val="50000"/>
                </a:schemeClr>
              </a:solidFill>
            </a:endParaRPr>
          </a:p>
        </p:txBody>
      </p:sp>
      <p:sp>
        <p:nvSpPr>
          <p:cNvPr id="12" name="Rectangle 11">
            <a:extLst>
              <a:ext uri="{FF2B5EF4-FFF2-40B4-BE49-F238E27FC236}">
                <a16:creationId xmlns:a16="http://schemas.microsoft.com/office/drawing/2014/main" id="{6F9A6AD6-4E10-4187-8649-5B0B622DDBBE}"/>
              </a:ext>
            </a:extLst>
          </p:cNvPr>
          <p:cNvSpPr/>
          <p:nvPr/>
        </p:nvSpPr>
        <p:spPr>
          <a:xfrm>
            <a:off x="515938" y="3567114"/>
            <a:ext cx="6096000" cy="1200329"/>
          </a:xfrm>
          <a:prstGeom prst="rect">
            <a:avLst/>
          </a:prstGeom>
          <a:solidFill>
            <a:schemeClr val="accent5">
              <a:lumMod val="10000"/>
            </a:schemeClr>
          </a:solidFill>
        </p:spPr>
        <p:txBody>
          <a:bodyPr>
            <a:spAutoFit/>
          </a:bodyPr>
          <a:lstStyle/>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Child1</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Child2</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13" name="Speech Bubble: Rectangle with Corners Rounded 12">
            <a:extLst>
              <a:ext uri="{FF2B5EF4-FFF2-40B4-BE49-F238E27FC236}">
                <a16:creationId xmlns:a16="http://schemas.microsoft.com/office/drawing/2014/main" id="{6CEB074B-35B7-4835-BFD3-8243BE83549B}"/>
              </a:ext>
            </a:extLst>
          </p:cNvPr>
          <p:cNvSpPr/>
          <p:nvPr/>
        </p:nvSpPr>
        <p:spPr>
          <a:xfrm>
            <a:off x="8172427" y="3925684"/>
            <a:ext cx="2292371" cy="675678"/>
          </a:xfrm>
          <a:prstGeom prst="wedgeRoundRectCallout">
            <a:avLst>
              <a:gd name="adj1" fmla="val -119324"/>
              <a:gd name="adj2" fmla="val -1268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Composants d’imbrication </a:t>
            </a:r>
            <a:endParaRPr lang="en-US" sz="1400" dirty="0">
              <a:solidFill>
                <a:schemeClr val="bg2">
                  <a:lumMod val="50000"/>
                </a:schemeClr>
              </a:solidFill>
            </a:endParaRPr>
          </a:p>
        </p:txBody>
      </p:sp>
      <p:sp>
        <p:nvSpPr>
          <p:cNvPr id="14" name="Rectangle 13">
            <a:extLst>
              <a:ext uri="{FF2B5EF4-FFF2-40B4-BE49-F238E27FC236}">
                <a16:creationId xmlns:a16="http://schemas.microsoft.com/office/drawing/2014/main" id="{1E2961D2-F6B9-4723-B7D0-18A5B70E6A85}"/>
              </a:ext>
            </a:extLst>
          </p:cNvPr>
          <p:cNvSpPr/>
          <p:nvPr/>
        </p:nvSpPr>
        <p:spPr>
          <a:xfrm>
            <a:off x="515938" y="4931309"/>
            <a:ext cx="6096000" cy="1477328"/>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visible</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false</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Child1</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visible</a:t>
            </a:r>
            <a:r>
              <a:rPr lang="en-US" dirty="0">
                <a:solidFill>
                  <a:srgbClr val="D4D4D4"/>
                </a:solidFill>
                <a:latin typeface="Consolas" panose="020B0609020204030204" pitchFamily="49" charset="0"/>
              </a:rPr>
              <a:t> &amp;&amp;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Child2</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15" name="Speech Bubble: Rectangle with Corners Rounded 14">
            <a:extLst>
              <a:ext uri="{FF2B5EF4-FFF2-40B4-BE49-F238E27FC236}">
                <a16:creationId xmlns:a16="http://schemas.microsoft.com/office/drawing/2014/main" id="{6E06CB1F-83D9-424A-AAAE-655D94E60EBF}"/>
              </a:ext>
            </a:extLst>
          </p:cNvPr>
          <p:cNvSpPr/>
          <p:nvPr/>
        </p:nvSpPr>
        <p:spPr>
          <a:xfrm>
            <a:off x="8172427" y="5264210"/>
            <a:ext cx="2292371" cy="675678"/>
          </a:xfrm>
          <a:prstGeom prst="wedgeRoundRectCallout">
            <a:avLst>
              <a:gd name="adj1" fmla="val -118339"/>
              <a:gd name="adj2" fmla="val 68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 . . }: Expressions de condition</a:t>
            </a:r>
            <a:endParaRPr lang="en-US" sz="1400" dirty="0">
              <a:solidFill>
                <a:schemeClr val="bg2">
                  <a:lumMod val="50000"/>
                </a:schemeClr>
              </a:solidFill>
            </a:endParaRPr>
          </a:p>
        </p:txBody>
      </p:sp>
      <p:sp>
        <p:nvSpPr>
          <p:cNvPr id="16" name="Rectangle 15">
            <a:extLst>
              <a:ext uri="{FF2B5EF4-FFF2-40B4-BE49-F238E27FC236}">
                <a16:creationId xmlns:a16="http://schemas.microsoft.com/office/drawing/2014/main" id="{2AF89304-B1F8-45BB-8C2E-8DE22712EB87}"/>
              </a:ext>
            </a:extLst>
          </p:cNvPr>
          <p:cNvSpPr/>
          <p:nvPr/>
        </p:nvSpPr>
        <p:spPr>
          <a:xfrm>
            <a:off x="402696" y="1006612"/>
            <a:ext cx="4161717" cy="369332"/>
          </a:xfrm>
          <a:prstGeom prst="rect">
            <a:avLst/>
          </a:prstGeom>
        </p:spPr>
        <p:txBody>
          <a:bodyPr wrap="none">
            <a:spAutoFit/>
          </a:bodyPr>
          <a:lstStyle/>
          <a:p>
            <a:r>
              <a:rPr lang="en-US" b="1" dirty="0"/>
              <a:t>JSX: </a:t>
            </a:r>
            <a:r>
              <a:rPr lang="en-US" b="1" dirty="0" err="1"/>
              <a:t>Javascript</a:t>
            </a:r>
            <a:r>
              <a:rPr lang="en-US" b="1" dirty="0"/>
              <a:t> Syntax </a:t>
            </a:r>
            <a:r>
              <a:rPr lang="en-US" b="1" dirty="0" err="1"/>
              <a:t>eXtension</a:t>
            </a:r>
            <a:endParaRPr lang="en-US" dirty="0"/>
          </a:p>
        </p:txBody>
      </p:sp>
    </p:spTree>
    <p:extLst>
      <p:ext uri="{BB962C8B-B14F-4D97-AF65-F5344CB8AC3E}">
        <p14:creationId xmlns:p14="http://schemas.microsoft.com/office/powerpoint/2010/main" val="32510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Virtual DOM</a:t>
            </a:r>
            <a:br>
              <a:rPr lang="en-US" dirty="0"/>
            </a:br>
            <a:endParaRPr lang="en-US" dirty="0"/>
          </a:p>
        </p:txBody>
      </p:sp>
      <p:pic>
        <p:nvPicPr>
          <p:cNvPr id="2050" name="Picture 2" descr="RÃ©sultat de recherche d'images pour &quot;DOm rÃ©elle representation en arbre&quot;">
            <a:extLst>
              <a:ext uri="{FF2B5EF4-FFF2-40B4-BE49-F238E27FC236}">
                <a16:creationId xmlns:a16="http://schemas.microsoft.com/office/drawing/2014/main" id="{B3CF0501-9FCF-4DBC-BE7A-918775EA9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410" y="3522133"/>
            <a:ext cx="7009950" cy="24397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C70B9C-3180-4893-9FA9-C375577A99A4}"/>
              </a:ext>
            </a:extLst>
          </p:cNvPr>
          <p:cNvSpPr/>
          <p:nvPr/>
        </p:nvSpPr>
        <p:spPr>
          <a:xfrm>
            <a:off x="4935538" y="6117948"/>
            <a:ext cx="7009950" cy="307777"/>
          </a:xfrm>
          <a:prstGeom prst="rect">
            <a:avLst/>
          </a:prstGeom>
        </p:spPr>
        <p:txBody>
          <a:bodyPr wrap="square">
            <a:spAutoFit/>
          </a:bodyPr>
          <a:lstStyle/>
          <a:p>
            <a:r>
              <a:rPr lang="en-US" sz="1400" i="1" dirty="0"/>
              <a:t>Source image: https://ensweb.users.info.unicaen.fr/pres/dom-manipulation/</a:t>
            </a:r>
          </a:p>
        </p:txBody>
      </p:sp>
      <p:sp>
        <p:nvSpPr>
          <p:cNvPr id="7" name="TextBox 6">
            <a:extLst>
              <a:ext uri="{FF2B5EF4-FFF2-40B4-BE49-F238E27FC236}">
                <a16:creationId xmlns:a16="http://schemas.microsoft.com/office/drawing/2014/main" id="{A02AD9FD-A8E6-4B93-9B32-E070AD945719}"/>
              </a:ext>
            </a:extLst>
          </p:cNvPr>
          <p:cNvSpPr txBox="1"/>
          <p:nvPr/>
        </p:nvSpPr>
        <p:spPr>
          <a:xfrm>
            <a:off x="515938" y="973971"/>
            <a:ext cx="5199062" cy="1969770"/>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DOM (Document Object Model) :</a:t>
            </a:r>
          </a:p>
          <a:p>
            <a:pPr marL="742950" lvl="1" indent="-285750">
              <a:buClr>
                <a:schemeClr val="tx2"/>
              </a:buClr>
              <a:buFont typeface="Wingdings" charset="2"/>
              <a:buChar char="§"/>
            </a:pPr>
            <a:r>
              <a:rPr lang="en-US" sz="1400" dirty="0" err="1"/>
              <a:t>C’est</a:t>
            </a:r>
            <a:r>
              <a:rPr lang="en-US" sz="1400" dirty="0"/>
              <a:t> </a:t>
            </a:r>
            <a:r>
              <a:rPr lang="en-US" sz="1400" dirty="0" err="1"/>
              <a:t>une</a:t>
            </a:r>
            <a:r>
              <a:rPr lang="en-US" sz="1400" dirty="0"/>
              <a:t> interface de </a:t>
            </a:r>
            <a:r>
              <a:rPr lang="en-US" sz="1400" dirty="0" err="1"/>
              <a:t>programmation</a:t>
            </a:r>
            <a:r>
              <a:rPr lang="en-US" sz="1400" dirty="0"/>
              <a:t> pour les documents HTML, XML, SVG. </a:t>
            </a:r>
          </a:p>
          <a:p>
            <a:pPr marL="742950" lvl="1" indent="-285750">
              <a:buClr>
                <a:schemeClr val="tx2"/>
              </a:buClr>
              <a:buFont typeface="Wingdings" charset="2"/>
              <a:buChar char="§"/>
            </a:pPr>
            <a:r>
              <a:rPr lang="en-US" sz="1400" dirty="0"/>
              <a:t>Language de </a:t>
            </a:r>
            <a:r>
              <a:rPr lang="en-US" sz="1400" dirty="0" err="1"/>
              <a:t>programmation</a:t>
            </a:r>
            <a:r>
              <a:rPr lang="en-US" sz="1400" dirty="0"/>
              <a:t> </a:t>
            </a:r>
            <a:r>
              <a:rPr lang="en-US" sz="1400" dirty="0" err="1"/>
              <a:t>utilisé</a:t>
            </a:r>
            <a:r>
              <a:rPr lang="en-US" sz="1400" dirty="0"/>
              <a:t> </a:t>
            </a:r>
            <a:r>
              <a:rPr lang="en-US" sz="1400" dirty="0" err="1"/>
              <a:t>est</a:t>
            </a:r>
            <a:r>
              <a:rPr lang="en-US" sz="1400" dirty="0"/>
              <a:t> </a:t>
            </a:r>
            <a:r>
              <a:rPr lang="en-US" sz="1400" dirty="0" err="1"/>
              <a:t>Javascript</a:t>
            </a:r>
            <a:endParaRPr lang="en-US" sz="1400" dirty="0"/>
          </a:p>
          <a:p>
            <a:pPr marL="742950" lvl="1" indent="-285750">
              <a:buClr>
                <a:schemeClr val="tx2"/>
              </a:buClr>
              <a:buFont typeface="Wingdings" charset="2"/>
              <a:buChar char="§"/>
            </a:pPr>
            <a:r>
              <a:rPr lang="fr-FR" sz="1400" dirty="0"/>
              <a:t>la première spécification pour le DOM a été publiée en 1998</a:t>
            </a:r>
          </a:p>
          <a:p>
            <a:pPr marL="742950" lvl="1" indent="-285750">
              <a:buClr>
                <a:schemeClr val="tx2"/>
              </a:buClr>
              <a:buFont typeface="Wingdings" charset="2"/>
              <a:buChar char="§"/>
            </a:pPr>
            <a:r>
              <a:rPr lang="fr-FR" sz="1400" dirty="0"/>
              <a:t>La mise à jour d’un élément dans l’arbre est très coûteux</a:t>
            </a:r>
            <a:endParaRPr lang="en-US" sz="1400" dirty="0"/>
          </a:p>
        </p:txBody>
      </p:sp>
      <p:sp>
        <p:nvSpPr>
          <p:cNvPr id="8" name="Speech Bubble: Rectangle with Corners Rounded 7">
            <a:extLst>
              <a:ext uri="{FF2B5EF4-FFF2-40B4-BE49-F238E27FC236}">
                <a16:creationId xmlns:a16="http://schemas.microsoft.com/office/drawing/2014/main" id="{44956DAC-75AC-4C45-AF2C-A702973EAF90}"/>
              </a:ext>
            </a:extLst>
          </p:cNvPr>
          <p:cNvSpPr/>
          <p:nvPr/>
        </p:nvSpPr>
        <p:spPr>
          <a:xfrm>
            <a:off x="8321477" y="2788324"/>
            <a:ext cx="2292372" cy="675678"/>
          </a:xfrm>
          <a:prstGeom prst="wedgeRoundRectCallout">
            <a:avLst>
              <a:gd name="adj1" fmla="val -50873"/>
              <a:gd name="adj2" fmla="val 144367"/>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Réelle, représentation en arbre</a:t>
            </a:r>
            <a:endParaRPr lang="en-US" sz="1400" dirty="0">
              <a:solidFill>
                <a:schemeClr val="bg2">
                  <a:lumMod val="50000"/>
                </a:schemeClr>
              </a:solidFill>
            </a:endParaRPr>
          </a:p>
        </p:txBody>
      </p:sp>
    </p:spTree>
    <p:extLst>
      <p:ext uri="{BB962C8B-B14F-4D97-AF65-F5344CB8AC3E}">
        <p14:creationId xmlns:p14="http://schemas.microsoft.com/office/powerpoint/2010/main" val="45537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Virtual DOM (suite)</a:t>
            </a:r>
            <a:br>
              <a:rPr lang="en-US" dirty="0"/>
            </a:br>
            <a:endParaRPr lang="en-US" dirty="0"/>
          </a:p>
        </p:txBody>
      </p:sp>
      <p:sp>
        <p:nvSpPr>
          <p:cNvPr id="4" name="TextBox 3">
            <a:extLst>
              <a:ext uri="{FF2B5EF4-FFF2-40B4-BE49-F238E27FC236}">
                <a16:creationId xmlns:a16="http://schemas.microsoft.com/office/drawing/2014/main" id="{0F09CE56-96F6-3545-86D4-E4B72E616D97}"/>
              </a:ext>
            </a:extLst>
          </p:cNvPr>
          <p:cNvSpPr txBox="1"/>
          <p:nvPr/>
        </p:nvSpPr>
        <p:spPr>
          <a:xfrm>
            <a:off x="574676" y="1303873"/>
            <a:ext cx="7248524" cy="2215991"/>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Virtual DOM est une représentation léger d’objet javascript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R</a:t>
            </a:r>
            <a:r>
              <a:rPr lang="en-US" sz="1600" b="1" dirty="0" err="1"/>
              <a:t>eact</a:t>
            </a:r>
            <a:r>
              <a:rPr lang="en-US" sz="1600" b="1" dirty="0"/>
              <a:t> </a:t>
            </a:r>
            <a:r>
              <a:rPr lang="en-US" sz="1600" b="1" dirty="0" err="1"/>
              <a:t>crée</a:t>
            </a:r>
            <a:r>
              <a:rPr lang="en-US" sz="1600" b="1" dirty="0"/>
              <a:t> </a:t>
            </a:r>
            <a:r>
              <a:rPr lang="en-US" sz="1600" b="1" dirty="0" err="1"/>
              <a:t>une</a:t>
            </a:r>
            <a:r>
              <a:rPr lang="en-US" sz="1600" b="1" dirty="0"/>
              <a:t> </a:t>
            </a:r>
            <a:r>
              <a:rPr lang="en-US" sz="1600" b="1" dirty="0" err="1"/>
              <a:t>copie</a:t>
            </a:r>
            <a:r>
              <a:rPr lang="en-US" sz="1600" b="1" dirty="0"/>
              <a:t> de la structure de </a:t>
            </a:r>
            <a:r>
              <a:rPr lang="en-US" sz="1600" b="1" dirty="0" err="1"/>
              <a:t>données</a:t>
            </a:r>
            <a:r>
              <a:rPr lang="en-US" sz="1600" b="1" dirty="0"/>
              <a:t> du DOM </a:t>
            </a:r>
            <a:r>
              <a:rPr lang="en-US" sz="1600" b="1" dirty="0" err="1"/>
              <a:t>réelle</a:t>
            </a:r>
            <a:r>
              <a:rPr lang="en-US" sz="1600" b="1" dirty="0"/>
              <a:t> </a:t>
            </a:r>
            <a:r>
              <a:rPr lang="en-US" sz="1600" b="1" dirty="0" err="1"/>
              <a:t>en</a:t>
            </a:r>
            <a:r>
              <a:rPr lang="en-US" sz="1600" b="1" dirty="0"/>
              <a:t> cache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L’algorithme « </a:t>
            </a:r>
            <a:r>
              <a:rPr lang="fr-FR" sz="1600" b="1" dirty="0" err="1"/>
              <a:t>diffing</a:t>
            </a:r>
            <a:r>
              <a:rPr lang="fr-FR" sz="1600" b="1" dirty="0"/>
              <a:t> » compare la copie DOM avec la copie en cache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Mets à jour le cache puis mets à jour le DOM réelle</a:t>
            </a:r>
            <a:endParaRPr lang="en-US" sz="1600" b="1" dirty="0"/>
          </a:p>
        </p:txBody>
      </p:sp>
      <p:graphicFrame>
        <p:nvGraphicFramePr>
          <p:cNvPr id="2" name="Diagram 1">
            <a:extLst>
              <a:ext uri="{FF2B5EF4-FFF2-40B4-BE49-F238E27FC236}">
                <a16:creationId xmlns:a16="http://schemas.microsoft.com/office/drawing/2014/main" id="{4A30B849-8849-4604-940E-EAD795689E50}"/>
              </a:ext>
            </a:extLst>
          </p:cNvPr>
          <p:cNvGraphicFramePr/>
          <p:nvPr>
            <p:extLst>
              <p:ext uri="{D42A27DB-BD31-4B8C-83A1-F6EECF244321}">
                <p14:modId xmlns:p14="http://schemas.microsoft.com/office/powerpoint/2010/main" val="45268365"/>
              </p:ext>
            </p:extLst>
          </p:nvPr>
        </p:nvGraphicFramePr>
        <p:xfrm>
          <a:off x="1235857" y="3429000"/>
          <a:ext cx="2963081" cy="330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F1656099-FA84-4868-A0D7-ECF278DDD560}"/>
              </a:ext>
            </a:extLst>
          </p:cNvPr>
          <p:cNvGraphicFramePr/>
          <p:nvPr>
            <p:extLst>
              <p:ext uri="{D42A27DB-BD31-4B8C-83A1-F6EECF244321}">
                <p14:modId xmlns:p14="http://schemas.microsoft.com/office/powerpoint/2010/main" val="1047128687"/>
              </p:ext>
            </p:extLst>
          </p:nvPr>
        </p:nvGraphicFramePr>
        <p:xfrm>
          <a:off x="5029983" y="3450548"/>
          <a:ext cx="2963081" cy="33064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3184C0C4-E79B-4152-97D8-7B5D5DC345CA}"/>
              </a:ext>
            </a:extLst>
          </p:cNvPr>
          <p:cNvGraphicFramePr/>
          <p:nvPr>
            <p:extLst>
              <p:ext uri="{D42A27DB-BD31-4B8C-83A1-F6EECF244321}">
                <p14:modId xmlns:p14="http://schemas.microsoft.com/office/powerpoint/2010/main" val="1299492142"/>
              </p:ext>
            </p:extLst>
          </p:nvPr>
        </p:nvGraphicFramePr>
        <p:xfrm>
          <a:off x="9017402" y="3551576"/>
          <a:ext cx="2963081" cy="33064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Speech Bubble: Rectangle with Corners Rounded 8">
            <a:extLst>
              <a:ext uri="{FF2B5EF4-FFF2-40B4-BE49-F238E27FC236}">
                <a16:creationId xmlns:a16="http://schemas.microsoft.com/office/drawing/2014/main" id="{9EBC6CBB-51A9-4A94-8873-3AC04EE9311B}"/>
              </a:ext>
            </a:extLst>
          </p:cNvPr>
          <p:cNvSpPr/>
          <p:nvPr/>
        </p:nvSpPr>
        <p:spPr>
          <a:xfrm>
            <a:off x="2007078" y="6117251"/>
            <a:ext cx="2292372" cy="299424"/>
          </a:xfrm>
          <a:prstGeom prst="wedgeRoundRectCallout">
            <a:avLst>
              <a:gd name="adj1" fmla="val -15747"/>
              <a:gd name="adj2" fmla="val -17013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Réelle</a:t>
            </a:r>
            <a:endParaRPr lang="en-US" sz="1400" dirty="0">
              <a:solidFill>
                <a:schemeClr val="bg2">
                  <a:lumMod val="50000"/>
                </a:schemeClr>
              </a:solidFill>
            </a:endParaRPr>
          </a:p>
        </p:txBody>
      </p:sp>
      <p:sp>
        <p:nvSpPr>
          <p:cNvPr id="10" name="Speech Bubble: Rectangle with Corners Rounded 9">
            <a:extLst>
              <a:ext uri="{FF2B5EF4-FFF2-40B4-BE49-F238E27FC236}">
                <a16:creationId xmlns:a16="http://schemas.microsoft.com/office/drawing/2014/main" id="{90E12808-0AE8-491B-81A8-BA39E913548F}"/>
              </a:ext>
            </a:extLst>
          </p:cNvPr>
          <p:cNvSpPr/>
          <p:nvPr/>
        </p:nvSpPr>
        <p:spPr>
          <a:xfrm>
            <a:off x="5524031" y="6106244"/>
            <a:ext cx="2292372" cy="299424"/>
          </a:xfrm>
          <a:prstGeom prst="wedgeRoundRectCallout">
            <a:avLst>
              <a:gd name="adj1" fmla="val -6221"/>
              <a:gd name="adj2" fmla="val -165577"/>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Virtual</a:t>
            </a:r>
            <a:endParaRPr lang="en-US" sz="1400" dirty="0">
              <a:solidFill>
                <a:schemeClr val="bg2">
                  <a:lumMod val="50000"/>
                </a:schemeClr>
              </a:solidFill>
            </a:endParaRPr>
          </a:p>
        </p:txBody>
      </p:sp>
      <p:sp>
        <p:nvSpPr>
          <p:cNvPr id="11" name="Speech Bubble: Rectangle with Corners Rounded 10">
            <a:extLst>
              <a:ext uri="{FF2B5EF4-FFF2-40B4-BE49-F238E27FC236}">
                <a16:creationId xmlns:a16="http://schemas.microsoft.com/office/drawing/2014/main" id="{8F8FCE97-63B1-4CDF-A513-09D7D2D75D41}"/>
              </a:ext>
            </a:extLst>
          </p:cNvPr>
          <p:cNvSpPr/>
          <p:nvPr/>
        </p:nvSpPr>
        <p:spPr>
          <a:xfrm>
            <a:off x="9012951" y="6117251"/>
            <a:ext cx="2292372" cy="299424"/>
          </a:xfrm>
          <a:prstGeom prst="wedgeRoundRectCallout">
            <a:avLst>
              <a:gd name="adj1" fmla="val -15747"/>
              <a:gd name="adj2" fmla="val -17013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a:t>
            </a:r>
            <a:r>
              <a:rPr lang="fr-FR" sz="1400" dirty="0" err="1">
                <a:solidFill>
                  <a:schemeClr val="bg2">
                    <a:lumMod val="50000"/>
                  </a:schemeClr>
                </a:solidFill>
              </a:rPr>
              <a:t>Vitual</a:t>
            </a:r>
            <a:r>
              <a:rPr lang="fr-FR" sz="1400" dirty="0">
                <a:solidFill>
                  <a:schemeClr val="bg2">
                    <a:lumMod val="50000"/>
                  </a:schemeClr>
                </a:solidFill>
              </a:rPr>
              <a:t> Modifié</a:t>
            </a:r>
            <a:endParaRPr lang="en-US" sz="1400" dirty="0">
              <a:solidFill>
                <a:schemeClr val="bg2">
                  <a:lumMod val="50000"/>
                </a:schemeClr>
              </a:solidFill>
            </a:endParaRPr>
          </a:p>
        </p:txBody>
      </p:sp>
      <p:sp>
        <p:nvSpPr>
          <p:cNvPr id="16" name="Arrow: Left-Right 15">
            <a:extLst>
              <a:ext uri="{FF2B5EF4-FFF2-40B4-BE49-F238E27FC236}">
                <a16:creationId xmlns:a16="http://schemas.microsoft.com/office/drawing/2014/main" id="{C194A980-AFC4-4EC1-88C5-5C9E278BE3AD}"/>
              </a:ext>
            </a:extLst>
          </p:cNvPr>
          <p:cNvSpPr/>
          <p:nvPr/>
        </p:nvSpPr>
        <p:spPr>
          <a:xfrm>
            <a:off x="7547211" y="5064146"/>
            <a:ext cx="1610437" cy="16294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C0B3C1-C86B-45E6-8469-C26CEDE5102D}"/>
              </a:ext>
            </a:extLst>
          </p:cNvPr>
          <p:cNvSpPr/>
          <p:nvPr/>
        </p:nvSpPr>
        <p:spPr>
          <a:xfrm>
            <a:off x="7577411" y="3306424"/>
            <a:ext cx="2292372" cy="781885"/>
          </a:xfrm>
          <a:prstGeom prst="wedgeRoundRectCallout">
            <a:avLst>
              <a:gd name="adj1" fmla="val -15747"/>
              <a:gd name="adj2" fmla="val 170179"/>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Algo « </a:t>
            </a:r>
            <a:r>
              <a:rPr lang="fr-FR" sz="1400" dirty="0" err="1">
                <a:solidFill>
                  <a:schemeClr val="bg2">
                    <a:lumMod val="50000"/>
                  </a:schemeClr>
                </a:solidFill>
              </a:rPr>
              <a:t>diffing</a:t>
            </a:r>
            <a:r>
              <a:rPr lang="fr-FR" sz="1400" dirty="0">
                <a:solidFill>
                  <a:schemeClr val="bg2">
                    <a:lumMod val="50000"/>
                  </a:schemeClr>
                </a:solidFill>
              </a:rPr>
              <a:t> » pour comparer les deux </a:t>
            </a:r>
            <a:r>
              <a:rPr lang="fr-FR" sz="1400" dirty="0" err="1">
                <a:solidFill>
                  <a:schemeClr val="bg2">
                    <a:lumMod val="50000"/>
                  </a:schemeClr>
                </a:solidFill>
              </a:rPr>
              <a:t>DOMs</a:t>
            </a:r>
            <a:endParaRPr lang="en-US" sz="1400" dirty="0">
              <a:solidFill>
                <a:schemeClr val="bg2">
                  <a:lumMod val="50000"/>
                </a:schemeClr>
              </a:solidFill>
            </a:endParaRPr>
          </a:p>
        </p:txBody>
      </p:sp>
      <p:cxnSp>
        <p:nvCxnSpPr>
          <p:cNvPr id="6" name="Connector: Curved 5">
            <a:extLst>
              <a:ext uri="{FF2B5EF4-FFF2-40B4-BE49-F238E27FC236}">
                <a16:creationId xmlns:a16="http://schemas.microsoft.com/office/drawing/2014/main" id="{BB4BDD33-4E18-4094-8D31-B0190D2AC4C3}"/>
              </a:ext>
            </a:extLst>
          </p:cNvPr>
          <p:cNvCxnSpPr>
            <a:cxnSpLocks/>
          </p:cNvCxnSpPr>
          <p:nvPr/>
        </p:nvCxnSpPr>
        <p:spPr>
          <a:xfrm rot="10800000" flipV="1">
            <a:off x="7823200" y="5662386"/>
            <a:ext cx="1334450" cy="9017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56E39CF-31C5-4D9A-AD06-8C30B9A34C50}"/>
              </a:ext>
            </a:extLst>
          </p:cNvPr>
          <p:cNvCxnSpPr>
            <a:cxnSpLocks/>
          </p:cNvCxnSpPr>
          <p:nvPr/>
        </p:nvCxnSpPr>
        <p:spPr>
          <a:xfrm rot="10800000" flipV="1">
            <a:off x="1355274" y="6564087"/>
            <a:ext cx="6467927" cy="4898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D84F7665-B4BA-4852-86CF-C3BB326023B0}"/>
              </a:ext>
            </a:extLst>
          </p:cNvPr>
          <p:cNvCxnSpPr>
            <a:cxnSpLocks/>
          </p:cNvCxnSpPr>
          <p:nvPr/>
        </p:nvCxnSpPr>
        <p:spPr>
          <a:xfrm rot="5400000" flipH="1" flipV="1">
            <a:off x="955222" y="6062437"/>
            <a:ext cx="963384" cy="16328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8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FCD7E-F784-A843-A9A1-62DB4A000A8B}"/>
              </a:ext>
            </a:extLst>
          </p:cNvPr>
          <p:cNvSpPr>
            <a:spLocks noGrp="1"/>
          </p:cNvSpPr>
          <p:nvPr>
            <p:ph type="ctrTitle"/>
          </p:nvPr>
        </p:nvSpPr>
        <p:spPr/>
        <p:txBody>
          <a:bodyPr/>
          <a:lstStyle/>
          <a:p>
            <a:r>
              <a:rPr lang="en-US" dirty="0"/>
              <a:t>welcome.</a:t>
            </a:r>
          </a:p>
        </p:txBody>
      </p:sp>
    </p:spTree>
    <p:extLst>
      <p:ext uri="{BB962C8B-B14F-4D97-AF65-F5344CB8AC3E}">
        <p14:creationId xmlns:p14="http://schemas.microsoft.com/office/powerpoint/2010/main" val="246623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Props &amp; State</a:t>
            </a:r>
          </a:p>
        </p:txBody>
      </p:sp>
      <p:sp>
        <p:nvSpPr>
          <p:cNvPr id="4" name="TextBox 3">
            <a:extLst>
              <a:ext uri="{FF2B5EF4-FFF2-40B4-BE49-F238E27FC236}">
                <a16:creationId xmlns:a16="http://schemas.microsoft.com/office/drawing/2014/main" id="{0F09CE56-96F6-3545-86D4-E4B72E616D97}"/>
              </a:ext>
            </a:extLst>
          </p:cNvPr>
          <p:cNvSpPr txBox="1"/>
          <p:nvPr/>
        </p:nvSpPr>
        <p:spPr>
          <a:xfrm>
            <a:off x="574676" y="1426983"/>
            <a:ext cx="4990746" cy="246221"/>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Props: </a:t>
            </a:r>
            <a:r>
              <a:rPr lang="en-US" sz="1600" b="1" dirty="0" err="1"/>
              <a:t>sont</a:t>
            </a:r>
            <a:r>
              <a:rPr lang="en-US" sz="1600" b="1" dirty="0"/>
              <a:t> des </a:t>
            </a:r>
            <a:r>
              <a:rPr lang="en-US" sz="1600" b="1" dirty="0" err="1"/>
              <a:t>propriétés</a:t>
            </a:r>
            <a:r>
              <a:rPr lang="en-US" sz="1600" b="1" dirty="0"/>
              <a:t> du </a:t>
            </a:r>
            <a:r>
              <a:rPr lang="en-US" sz="1600" b="1" dirty="0" err="1"/>
              <a:t>composant</a:t>
            </a:r>
            <a:endParaRPr lang="en-US" sz="1600" b="1" dirty="0"/>
          </a:p>
        </p:txBody>
      </p:sp>
      <p:sp>
        <p:nvSpPr>
          <p:cNvPr id="6" name="TextBox 5">
            <a:extLst>
              <a:ext uri="{FF2B5EF4-FFF2-40B4-BE49-F238E27FC236}">
                <a16:creationId xmlns:a16="http://schemas.microsoft.com/office/drawing/2014/main" id="{2E6AA5EC-1D64-4841-96F8-E7BBA5700456}"/>
              </a:ext>
            </a:extLst>
          </p:cNvPr>
          <p:cNvSpPr txBox="1"/>
          <p:nvPr/>
        </p:nvSpPr>
        <p:spPr>
          <a:xfrm>
            <a:off x="6933545" y="705979"/>
            <a:ext cx="3596568" cy="1138773"/>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400" b="1" dirty="0"/>
              <a:t>S</a:t>
            </a:r>
            <a:r>
              <a:rPr lang="en-US" sz="1400" b="1" dirty="0" err="1"/>
              <a:t>tate</a:t>
            </a:r>
            <a:r>
              <a:rPr lang="en-US" sz="1400" b="1" dirty="0"/>
              <a:t>: </a:t>
            </a:r>
            <a:r>
              <a:rPr lang="en-US" sz="1400" b="1" dirty="0" err="1"/>
              <a:t>l’état</a:t>
            </a:r>
            <a:r>
              <a:rPr lang="en-US" sz="1400" b="1" dirty="0"/>
              <a:t> du </a:t>
            </a:r>
            <a:r>
              <a:rPr lang="en-US" sz="1400" b="1" dirty="0" err="1"/>
              <a:t>composant</a:t>
            </a:r>
            <a:endParaRPr lang="en-US" sz="1400" b="1" dirty="0"/>
          </a:p>
          <a:p>
            <a:pPr marL="742950" lvl="1" indent="-285750">
              <a:buClr>
                <a:schemeClr val="tx2"/>
              </a:buClr>
              <a:buFont typeface="Wingdings" charset="2"/>
              <a:buChar char="§"/>
            </a:pPr>
            <a:r>
              <a:rPr lang="fr-FR" sz="1200" dirty="0"/>
              <a:t>State est utilisé uniquement dans un composant de classe</a:t>
            </a:r>
          </a:p>
          <a:p>
            <a:pPr marL="742950" lvl="1" indent="-285750">
              <a:buClr>
                <a:schemeClr val="tx2"/>
              </a:buClr>
              <a:buFont typeface="Wingdings" charset="2"/>
              <a:buChar char="§"/>
            </a:pPr>
            <a:r>
              <a:rPr lang="fr-FR" sz="1200" dirty="0"/>
              <a:t>Mise à jour du state se avec la méthode «  </a:t>
            </a:r>
            <a:r>
              <a:rPr lang="fr-FR" sz="1200" dirty="0" err="1"/>
              <a:t>this.setState</a:t>
            </a:r>
            <a:r>
              <a:rPr lang="fr-FR" sz="1200" dirty="0"/>
              <a:t> ({message: «  »</a:t>
            </a:r>
            <a:r>
              <a:rPr lang="fr-FR" sz="1200" dirty="0" err="1"/>
              <a:t>Meetup</a:t>
            </a:r>
            <a:r>
              <a:rPr lang="fr-FR" sz="1200" dirty="0"/>
              <a:t> </a:t>
            </a:r>
            <a:r>
              <a:rPr lang="fr-FR" sz="1200" dirty="0" err="1"/>
              <a:t>react</a:t>
            </a:r>
            <a:r>
              <a:rPr lang="fr-FR" sz="1200" dirty="0"/>
              <a:t> </a:t>
            </a:r>
            <a:r>
              <a:rPr lang="fr-FR" sz="1200" dirty="0" err="1"/>
              <a:t>started</a:t>
            </a:r>
            <a:r>
              <a:rPr lang="fr-FR" sz="1200" dirty="0"/>
              <a:t>…}) »</a:t>
            </a:r>
            <a:endParaRPr lang="en-US" sz="1200" dirty="0"/>
          </a:p>
        </p:txBody>
      </p:sp>
      <p:sp>
        <p:nvSpPr>
          <p:cNvPr id="2" name="Rectangle 1">
            <a:extLst>
              <a:ext uri="{FF2B5EF4-FFF2-40B4-BE49-F238E27FC236}">
                <a16:creationId xmlns:a16="http://schemas.microsoft.com/office/drawing/2014/main" id="{D7FB0062-0E6A-4A75-9D0E-CD424A458CD0}"/>
              </a:ext>
            </a:extLst>
          </p:cNvPr>
          <p:cNvSpPr/>
          <p:nvPr/>
        </p:nvSpPr>
        <p:spPr>
          <a:xfrm>
            <a:off x="574676" y="2804982"/>
            <a:ext cx="4990746" cy="2492990"/>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IOwnProps</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IOwnProps</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chemeClr val="accent3">
                    <a:lumMod val="60000"/>
                    <a:lumOff val="40000"/>
                  </a:schemeClr>
                </a:solidFill>
                <a:latin typeface="Consolas" panose="020B0609020204030204" pitchFamily="49" charset="0"/>
              </a:rPr>
              <a:t>return </a:t>
            </a:r>
            <a:r>
              <a:rPr lang="en-US" sz="1200" dirty="0">
                <a:solidFill>
                  <a:srgbClr val="808080"/>
                </a:solidFill>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div</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className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"d-msg"</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h1</a:t>
            </a:r>
            <a:r>
              <a:rPr lang="en-US" sz="1200" dirty="0">
                <a:solidFill>
                  <a:srgbClr val="808080"/>
                </a:solidFill>
                <a:latin typeface="Consolas" panose="020B0609020204030204" pitchFamily="49" charset="0"/>
              </a:rPr>
              <a:t>&gt;</a:t>
            </a:r>
            <a:r>
              <a:rPr lang="en-US" sz="1200" dirty="0">
                <a:solidFill>
                  <a:srgbClr val="569CD6"/>
                </a:solidFill>
                <a:latin typeface="Consolas" panose="020B0609020204030204" pitchFamily="49" charset="0"/>
              </a:rPr>
              <a:t>{</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props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message</a:t>
            </a:r>
            <a:r>
              <a:rPr lang="en-US" sz="1200" dirty="0">
                <a:solidFill>
                  <a:srgbClr val="569CD6"/>
                </a:solidFill>
                <a:latin typeface="Consolas" panose="020B0609020204030204" pitchFamily="49" charset="0"/>
              </a:rPr>
              <a:t>}</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h1</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div</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D4BB803F-5D12-4CF2-AC92-C4F16CD8FF6B}"/>
              </a:ext>
            </a:extLst>
          </p:cNvPr>
          <p:cNvSpPr/>
          <p:nvPr/>
        </p:nvSpPr>
        <p:spPr>
          <a:xfrm>
            <a:off x="2357177" y="2126707"/>
            <a:ext cx="2292372" cy="565271"/>
          </a:xfrm>
          <a:prstGeom prst="wedgeRoundRectCallout">
            <a:avLst>
              <a:gd name="adj1" fmla="val -56671"/>
              <a:gd name="adj2" fmla="val 207991"/>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Component « </a:t>
            </a:r>
            <a:r>
              <a:rPr lang="fr-FR" sz="1400" dirty="0" err="1">
                <a:solidFill>
                  <a:schemeClr val="bg2">
                    <a:lumMod val="50000"/>
                  </a:schemeClr>
                </a:solidFill>
              </a:rPr>
              <a:t>DisplayMessage</a:t>
            </a:r>
            <a:r>
              <a:rPr lang="fr-FR" sz="1400" dirty="0">
                <a:solidFill>
                  <a:schemeClr val="bg2">
                    <a:lumMod val="50000"/>
                  </a:schemeClr>
                </a:solidFill>
              </a:rPr>
              <a:t> »</a:t>
            </a:r>
            <a:endParaRPr lang="en-US" sz="1400" dirty="0">
              <a:solidFill>
                <a:schemeClr val="bg2">
                  <a:lumMod val="50000"/>
                </a:schemeClr>
              </a:solidFill>
            </a:endParaRPr>
          </a:p>
        </p:txBody>
      </p:sp>
      <p:sp>
        <p:nvSpPr>
          <p:cNvPr id="8" name="Speech Bubble: Rectangle with Corners Rounded 7">
            <a:extLst>
              <a:ext uri="{FF2B5EF4-FFF2-40B4-BE49-F238E27FC236}">
                <a16:creationId xmlns:a16="http://schemas.microsoft.com/office/drawing/2014/main" id="{98C7CB64-764E-4A96-B9C6-413472492932}"/>
              </a:ext>
            </a:extLst>
          </p:cNvPr>
          <p:cNvSpPr/>
          <p:nvPr/>
        </p:nvSpPr>
        <p:spPr>
          <a:xfrm>
            <a:off x="1709287" y="5560747"/>
            <a:ext cx="2226105" cy="276999"/>
          </a:xfrm>
          <a:prstGeom prst="wedgeRoundRectCallout">
            <a:avLst>
              <a:gd name="adj1" fmla="val -120"/>
              <a:gd name="adj2" fmla="val -44947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Propriété « message »</a:t>
            </a:r>
            <a:endParaRPr lang="en-US" sz="1400" dirty="0">
              <a:solidFill>
                <a:schemeClr val="bg2">
                  <a:lumMod val="50000"/>
                </a:schemeClr>
              </a:solidFill>
            </a:endParaRPr>
          </a:p>
        </p:txBody>
      </p:sp>
      <p:sp>
        <p:nvSpPr>
          <p:cNvPr id="9" name="Rectangle 8">
            <a:extLst>
              <a:ext uri="{FF2B5EF4-FFF2-40B4-BE49-F238E27FC236}">
                <a16:creationId xmlns:a16="http://schemas.microsoft.com/office/drawing/2014/main" id="{7C3B494E-594C-4B0F-9ABD-5BEBCF0F202D}"/>
              </a:ext>
            </a:extLst>
          </p:cNvPr>
          <p:cNvSpPr/>
          <p:nvPr/>
        </p:nvSpPr>
        <p:spPr>
          <a:xfrm>
            <a:off x="892624" y="6014251"/>
            <a:ext cx="3667992" cy="276999"/>
          </a:xfrm>
          <a:prstGeom prst="rect">
            <a:avLst/>
          </a:prstGeom>
          <a:solidFill>
            <a:schemeClr val="accent5">
              <a:lumMod val="10000"/>
            </a:schemeClr>
          </a:solidFill>
        </p:spPr>
        <p:txBody>
          <a:bodyPr wrap="none">
            <a:spAutoFit/>
          </a:bodyPr>
          <a:lstStyle/>
          <a:p>
            <a:r>
              <a:rPr lang="en-US" sz="1200" dirty="0">
                <a:solidFill>
                  <a:srgbClr val="808080"/>
                </a:solidFill>
                <a:latin typeface="Consolas" panose="020B0609020204030204" pitchFamily="49" charset="0"/>
              </a:rPr>
              <a:t>&lt;</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"Meetup react"</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216D3A39-36C6-4914-B4FE-E5092193DAB8}"/>
              </a:ext>
            </a:extLst>
          </p:cNvPr>
          <p:cNvSpPr/>
          <p:nvPr/>
        </p:nvSpPr>
        <p:spPr>
          <a:xfrm>
            <a:off x="6358364" y="2880796"/>
            <a:ext cx="5285014" cy="3231654"/>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constructor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super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state</a:t>
            </a:r>
            <a:r>
              <a:rPr lang="en-US" sz="1200" dirty="0">
                <a:solidFill>
                  <a:srgbClr val="D4D4D4"/>
                </a:solidFill>
                <a:latin typeface="Consolas" panose="020B0609020204030204" pitchFamily="49" charset="0"/>
              </a:rPr>
              <a:t> = {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'Meetup react'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&lt;</a:t>
            </a:r>
            <a:r>
              <a:rPr lang="en-US" sz="1200" dirty="0">
                <a:solidFill>
                  <a:srgbClr val="9CDCFE"/>
                </a:solidFill>
                <a:latin typeface="Consolas" panose="020B0609020204030204" pitchFamily="49" charset="0"/>
              </a:rPr>
              <a:t>div</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className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"d-msg"</a:t>
            </a:r>
            <a:r>
              <a:rPr lang="en-US" sz="1200" dirty="0">
                <a:solidFill>
                  <a:srgbClr val="D4D4D4"/>
                </a:solidFill>
                <a:latin typeface="Consolas" panose="020B0609020204030204" pitchFamily="49" charset="0"/>
              </a:rPr>
              <a:t>&gt;</a:t>
            </a:r>
          </a:p>
          <a:p>
            <a:r>
              <a:rPr lang="en-US" sz="1200" dirty="0">
                <a:solidFill>
                  <a:srgbClr val="D4D4D4"/>
                </a:solidFill>
                <a:latin typeface="Consolas" panose="020B0609020204030204" pitchFamily="49" charset="0"/>
              </a:rPr>
              <a:t>        &lt;</a:t>
            </a:r>
            <a:r>
              <a:rPr lang="en-US" sz="1200" dirty="0">
                <a:solidFill>
                  <a:srgbClr val="4EC9B0"/>
                </a:solidFill>
                <a:latin typeface="Consolas" panose="020B0609020204030204" pitchFamily="49" charset="0"/>
              </a:rPr>
              <a:t>h1</a:t>
            </a:r>
            <a:r>
              <a:rPr lang="en-US" sz="1200" dirty="0">
                <a:solidFill>
                  <a:srgbClr val="D4D4D4"/>
                </a:solidFill>
                <a:latin typeface="Consolas" panose="020B0609020204030204" pitchFamily="49" charset="0"/>
              </a:rPr>
              <a:t>&gt;{</a:t>
            </a:r>
            <a:r>
              <a:rPr lang="en-US" sz="1200" dirty="0" err="1">
                <a:solidFill>
                  <a:srgbClr val="D4D4D4"/>
                </a:solidFill>
                <a:latin typeface="Consolas" panose="020B0609020204030204" pitchFamily="49" charset="0"/>
              </a:rPr>
              <a:t>this.state.</a:t>
            </a:r>
            <a:r>
              <a:rPr lang="en-US" sz="1200" dirty="0" err="1">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}&lt;/</a:t>
            </a:r>
            <a:r>
              <a:rPr lang="en-US" sz="1200" dirty="0">
                <a:solidFill>
                  <a:srgbClr val="9CDCFE"/>
                </a:solidFill>
                <a:latin typeface="Consolas" panose="020B0609020204030204" pitchFamily="49" charset="0"/>
              </a:rPr>
              <a:t>h1</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&lt;/</a:t>
            </a:r>
            <a:r>
              <a:rPr lang="en-US" sz="1200" dirty="0">
                <a:solidFill>
                  <a:srgbClr val="9CDCFE"/>
                </a:solidFill>
                <a:latin typeface="Consolas" panose="020B0609020204030204" pitchFamily="49" charset="0"/>
              </a:rPr>
              <a:t>div</a:t>
            </a:r>
            <a:r>
              <a:rPr lang="en-US" sz="1200" dirty="0">
                <a:solidFill>
                  <a:srgbClr val="D4D4D4"/>
                </a:solidFill>
                <a:latin typeface="Consolas" panose="020B0609020204030204" pitchFamily="49" charset="0"/>
              </a:rPr>
              <a:t>&gt;</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3" name="Rectangle 12">
            <a:extLst>
              <a:ext uri="{FF2B5EF4-FFF2-40B4-BE49-F238E27FC236}">
                <a16:creationId xmlns:a16="http://schemas.microsoft.com/office/drawing/2014/main" id="{AE87CBE8-4EFC-4E9C-A68B-BE291829ECD9}"/>
              </a:ext>
            </a:extLst>
          </p:cNvPr>
          <p:cNvSpPr/>
          <p:nvPr/>
        </p:nvSpPr>
        <p:spPr>
          <a:xfrm>
            <a:off x="6358364" y="6340828"/>
            <a:ext cx="1713931" cy="276999"/>
          </a:xfrm>
          <a:prstGeom prst="rect">
            <a:avLst/>
          </a:prstGeom>
          <a:solidFill>
            <a:schemeClr val="accent5">
              <a:lumMod val="10000"/>
            </a:schemeClr>
          </a:solidFill>
        </p:spPr>
        <p:txBody>
          <a:bodyPr wrap="none">
            <a:spAutoFit/>
          </a:bodyPr>
          <a:lstStyle/>
          <a:p>
            <a:r>
              <a:rPr lang="en-US" sz="1200" dirty="0">
                <a:solidFill>
                  <a:srgbClr val="808080"/>
                </a:solidFill>
                <a:latin typeface="Consolas" panose="020B0609020204030204" pitchFamily="49" charset="0"/>
              </a:rPr>
              <a:t>&lt;</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14" name="Speech Bubble: Rectangle with Corners Rounded 13">
            <a:extLst>
              <a:ext uri="{FF2B5EF4-FFF2-40B4-BE49-F238E27FC236}">
                <a16:creationId xmlns:a16="http://schemas.microsoft.com/office/drawing/2014/main" id="{1E844100-E561-4966-B5A4-7974A072796D}"/>
              </a:ext>
            </a:extLst>
          </p:cNvPr>
          <p:cNvSpPr/>
          <p:nvPr/>
        </p:nvSpPr>
        <p:spPr>
          <a:xfrm>
            <a:off x="6358364" y="2355776"/>
            <a:ext cx="5285014" cy="421875"/>
          </a:xfrm>
          <a:prstGeom prst="wedgeRoundRectCallout">
            <a:avLst>
              <a:gd name="adj1" fmla="val 7677"/>
              <a:gd name="adj2" fmla="val 37549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t>L’initiation se fait uniquement dans le constructeur</a:t>
            </a:r>
            <a:endParaRPr lang="en-US" sz="1400" dirty="0">
              <a:solidFill>
                <a:schemeClr val="bg2">
                  <a:lumMod val="50000"/>
                </a:schemeClr>
              </a:solidFill>
            </a:endParaRPr>
          </a:p>
        </p:txBody>
      </p:sp>
    </p:spTree>
    <p:extLst>
      <p:ext uri="{BB962C8B-B14F-4D97-AF65-F5344CB8AC3E}">
        <p14:creationId xmlns:p14="http://schemas.microsoft.com/office/powerpoint/2010/main" val="21709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Cycle de vie</a:t>
            </a:r>
          </a:p>
        </p:txBody>
      </p:sp>
      <p:pic>
        <p:nvPicPr>
          <p:cNvPr id="6" name="Picture 5" descr="lifecycle diagram">
            <a:extLst>
              <a:ext uri="{FF2B5EF4-FFF2-40B4-BE49-F238E27FC236}">
                <a16:creationId xmlns:a16="http://schemas.microsoft.com/office/drawing/2014/main" id="{A9E131A5-1A10-427E-BDD7-B6032B83D0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178123"/>
            <a:ext cx="7053943" cy="4278085"/>
          </a:xfrm>
          <a:prstGeom prst="rect">
            <a:avLst/>
          </a:prstGeom>
          <a:noFill/>
          <a:ln>
            <a:noFill/>
          </a:ln>
        </p:spPr>
      </p:pic>
      <p:sp>
        <p:nvSpPr>
          <p:cNvPr id="2" name="Rectangle 1">
            <a:extLst>
              <a:ext uri="{FF2B5EF4-FFF2-40B4-BE49-F238E27FC236}">
                <a16:creationId xmlns:a16="http://schemas.microsoft.com/office/drawing/2014/main" id="{6B650D48-4571-4913-8AA5-2CEFD1AEFA0B}"/>
              </a:ext>
            </a:extLst>
          </p:cNvPr>
          <p:cNvSpPr/>
          <p:nvPr/>
        </p:nvSpPr>
        <p:spPr>
          <a:xfrm>
            <a:off x="3048000" y="5882749"/>
            <a:ext cx="6096000" cy="307777"/>
          </a:xfrm>
          <a:prstGeom prst="rect">
            <a:avLst/>
          </a:prstGeom>
        </p:spPr>
        <p:txBody>
          <a:bodyPr>
            <a:spAutoFit/>
          </a:bodyPr>
          <a:lstStyle/>
          <a:p>
            <a:r>
              <a:rPr lang="fr-FR" sz="1400" i="1" dirty="0">
                <a:solidFill>
                  <a:schemeClr val="accent6">
                    <a:lumMod val="10000"/>
                  </a:schemeClr>
                </a:solidFill>
                <a:latin typeface="Calibri" panose="020F0502020204030204" pitchFamily="34" charset="0"/>
                <a:ea typeface="Calibri" panose="020F0502020204030204" pitchFamily="34" charset="0"/>
                <a:cs typeface="Times New Roman" panose="02020603050405020304" pitchFamily="18" charset="0"/>
              </a:rPr>
              <a:t>Source image : </a:t>
            </a:r>
            <a:r>
              <a:rPr lang="fr-FR" sz="1400" i="1" u="sng" dirty="0">
                <a:solidFill>
                  <a:schemeClr val="accent6">
                    <a:lumMod val="10000"/>
                  </a:schemeClr>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http://projects.wojtekmaj.pl/react-lifecycle-methods-diagram/</a:t>
            </a:r>
            <a:endParaRPr lang="en-US" sz="1400" i="1" dirty="0">
              <a:solidFill>
                <a:schemeClr val="accent6">
                  <a:lumMod val="10000"/>
                </a:schemeClr>
              </a:solidFill>
            </a:endParaRPr>
          </a:p>
        </p:txBody>
      </p:sp>
      <p:sp>
        <p:nvSpPr>
          <p:cNvPr id="7" name="TextBox 6">
            <a:extLst>
              <a:ext uri="{FF2B5EF4-FFF2-40B4-BE49-F238E27FC236}">
                <a16:creationId xmlns:a16="http://schemas.microsoft.com/office/drawing/2014/main" id="{94739B0B-85CF-486C-99B3-6ECF5AC3091E}"/>
              </a:ext>
            </a:extLst>
          </p:cNvPr>
          <p:cNvSpPr txBox="1"/>
          <p:nvPr/>
        </p:nvSpPr>
        <p:spPr>
          <a:xfrm>
            <a:off x="574676" y="1303873"/>
            <a:ext cx="3164567" cy="1231106"/>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Initialisation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Mise à jour</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Destruction</a:t>
            </a:r>
            <a:endParaRPr lang="en-US" sz="1600" b="1" dirty="0"/>
          </a:p>
        </p:txBody>
      </p:sp>
      <p:sp>
        <p:nvSpPr>
          <p:cNvPr id="8" name="Speech Bubble: Rectangle with Corners Rounded 7">
            <a:extLst>
              <a:ext uri="{FF2B5EF4-FFF2-40B4-BE49-F238E27FC236}">
                <a16:creationId xmlns:a16="http://schemas.microsoft.com/office/drawing/2014/main" id="{E71C3DCA-4098-4953-BF8F-99E354B59DE5}"/>
              </a:ext>
            </a:extLst>
          </p:cNvPr>
          <p:cNvSpPr/>
          <p:nvPr/>
        </p:nvSpPr>
        <p:spPr>
          <a:xfrm>
            <a:off x="370115" y="4513420"/>
            <a:ext cx="3058886" cy="942788"/>
          </a:xfrm>
          <a:prstGeom prst="wedgeRoundRectCallout">
            <a:avLst>
              <a:gd name="adj1" fmla="val 156993"/>
              <a:gd name="adj2" fmla="val -253281"/>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en-US" sz="1400" dirty="0" err="1"/>
              <a:t>Cette</a:t>
            </a:r>
            <a:r>
              <a:rPr lang="en-US" sz="1400" dirty="0"/>
              <a:t> </a:t>
            </a:r>
            <a:r>
              <a:rPr lang="en-US" sz="1400" dirty="0" err="1"/>
              <a:t>méthode</a:t>
            </a:r>
            <a:r>
              <a:rPr lang="en-US" sz="1400" dirty="0"/>
              <a:t> a </a:t>
            </a:r>
            <a:r>
              <a:rPr lang="en-US" sz="1400" dirty="0" err="1"/>
              <a:t>été</a:t>
            </a:r>
            <a:r>
              <a:rPr lang="en-US" sz="1400" dirty="0"/>
              <a:t> </a:t>
            </a:r>
            <a:r>
              <a:rPr lang="en-US" sz="1400" dirty="0" err="1"/>
              <a:t>introduite</a:t>
            </a:r>
            <a:r>
              <a:rPr lang="en-US" sz="1400" dirty="0"/>
              <a:t> à </a:t>
            </a:r>
            <a:r>
              <a:rPr lang="en-US" sz="1400" dirty="0" err="1"/>
              <a:t>partir</a:t>
            </a:r>
            <a:r>
              <a:rPr lang="en-US" sz="1400" dirty="0"/>
              <a:t> de la version 16.3. Et </a:t>
            </a:r>
            <a:r>
              <a:rPr lang="en-US" sz="1400" dirty="0" err="1"/>
              <a:t>avant</a:t>
            </a:r>
            <a:r>
              <a:rPr lang="en-US" sz="1400" dirty="0"/>
              <a:t> </a:t>
            </a:r>
            <a:r>
              <a:rPr lang="en-US" sz="1400" dirty="0" err="1"/>
              <a:t>cette</a:t>
            </a:r>
            <a:r>
              <a:rPr lang="en-US" sz="1400" dirty="0"/>
              <a:t> version on </a:t>
            </a:r>
            <a:r>
              <a:rPr lang="en-US" sz="1400" dirty="0" err="1"/>
              <a:t>utilisait</a:t>
            </a:r>
            <a:r>
              <a:rPr lang="en-US" sz="1400" dirty="0"/>
              <a:t> “</a:t>
            </a:r>
            <a:r>
              <a:rPr lang="en-US" sz="1400" dirty="0" err="1"/>
              <a:t>componentWillReceiveProps</a:t>
            </a:r>
            <a:r>
              <a:rPr lang="en-US" sz="1400" dirty="0"/>
              <a:t>”</a:t>
            </a:r>
            <a:endParaRPr lang="en-US" sz="1400" dirty="0">
              <a:solidFill>
                <a:schemeClr val="bg2">
                  <a:lumMod val="50000"/>
                </a:schemeClr>
              </a:solidFill>
            </a:endParaRPr>
          </a:p>
        </p:txBody>
      </p:sp>
    </p:spTree>
    <p:extLst>
      <p:ext uri="{BB962C8B-B14F-4D97-AF65-F5344CB8AC3E}">
        <p14:creationId xmlns:p14="http://schemas.microsoft.com/office/powerpoint/2010/main" val="498987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Communication entre </a:t>
            </a:r>
            <a:r>
              <a:rPr lang="en-US" dirty="0" err="1"/>
              <a:t>composants</a:t>
            </a:r>
            <a:br>
              <a:rPr lang="en-US" dirty="0"/>
            </a:b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1723549"/>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Parent to child</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a:t>
            </a:r>
            <a:r>
              <a:rPr lang="en-US" sz="1600" b="1" dirty="0" err="1"/>
              <a:t>hild</a:t>
            </a:r>
            <a:r>
              <a:rPr lang="en-US" sz="1600" b="1" dirty="0"/>
              <a:t> to parent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a:t>
            </a:r>
            <a:r>
              <a:rPr lang="en-US" sz="1600" b="1" dirty="0" err="1"/>
              <a:t>ontext</a:t>
            </a:r>
            <a:r>
              <a:rPr lang="en-US" sz="1600" b="1" dirty="0"/>
              <a:t> react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a:t>Flux / R</a:t>
            </a:r>
            <a:r>
              <a:rPr lang="en-US" sz="1600" b="1" dirty="0" err="1"/>
              <a:t>edux</a:t>
            </a:r>
            <a:endParaRPr lang="en-US" sz="1600" b="1" dirty="0"/>
          </a:p>
        </p:txBody>
      </p:sp>
    </p:spTree>
    <p:extLst>
      <p:ext uri="{BB962C8B-B14F-4D97-AF65-F5344CB8AC3E}">
        <p14:creationId xmlns:p14="http://schemas.microsoft.com/office/powerpoint/2010/main" val="174511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82D451F-0D4E-DB48-81AF-C021668BDAEE}"/>
              </a:ext>
            </a:extLst>
          </p:cNvPr>
          <p:cNvSpPr txBox="1">
            <a:spLocks/>
          </p:cNvSpPr>
          <p:nvPr/>
        </p:nvSpPr>
        <p:spPr>
          <a:xfrm>
            <a:off x="515938" y="441325"/>
            <a:ext cx="3911683" cy="572452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dirty="0" err="1">
                <a:solidFill>
                  <a:schemeClr val="tx2"/>
                </a:solidFill>
              </a:rPr>
              <a:t>Démo</a:t>
            </a:r>
            <a:r>
              <a:rPr lang="en-US" sz="4800" b="1" dirty="0">
                <a:solidFill>
                  <a:schemeClr val="tx2"/>
                </a:solidFill>
              </a:rPr>
              <a:t>.</a:t>
            </a:r>
            <a:r>
              <a:rPr lang="en-US" dirty="0"/>
              <a:t>.</a:t>
            </a:r>
          </a:p>
        </p:txBody>
      </p:sp>
    </p:spTree>
    <p:extLst>
      <p:ext uri="{BB962C8B-B14F-4D97-AF65-F5344CB8AC3E}">
        <p14:creationId xmlns:p14="http://schemas.microsoft.com/office/powerpoint/2010/main" val="66135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5907-E234-4144-A61C-18AEFD00263C}"/>
              </a:ext>
            </a:extLst>
          </p:cNvPr>
          <p:cNvSpPr>
            <a:spLocks noGrp="1"/>
          </p:cNvSpPr>
          <p:nvPr>
            <p:ph type="title"/>
          </p:nvPr>
        </p:nvSpPr>
        <p:spPr/>
        <p:txBody>
          <a:bodyPr/>
          <a:lstStyle/>
          <a:p>
            <a:r>
              <a:rPr lang="en-US" dirty="0"/>
              <a:t>quote.</a:t>
            </a:r>
          </a:p>
        </p:txBody>
      </p:sp>
      <p:sp>
        <p:nvSpPr>
          <p:cNvPr id="4" name="Text Placeholder 3">
            <a:extLst>
              <a:ext uri="{FF2B5EF4-FFF2-40B4-BE49-F238E27FC236}">
                <a16:creationId xmlns:a16="http://schemas.microsoft.com/office/drawing/2014/main" id="{93B4FA05-F9D1-6749-ADEE-BB060100F9A0}"/>
              </a:ext>
            </a:extLst>
          </p:cNvPr>
          <p:cNvSpPr>
            <a:spLocks noGrp="1"/>
          </p:cNvSpPr>
          <p:nvPr>
            <p:ph type="body" idx="1"/>
          </p:nvPr>
        </p:nvSpPr>
        <p:spPr>
          <a:xfrm>
            <a:off x="3182816" y="2437144"/>
            <a:ext cx="6840416" cy="1107996"/>
          </a:xfrm>
        </p:spPr>
        <p:txBody>
          <a:bodyPr/>
          <a:lstStyle/>
          <a:p>
            <a:r>
              <a:rPr lang="en-US" dirty="0"/>
              <a:t>"Bad programmers worry about the code. Good programmers worry about data structures and their relationships."</a:t>
            </a:r>
          </a:p>
        </p:txBody>
      </p:sp>
      <p:sp>
        <p:nvSpPr>
          <p:cNvPr id="5" name="Text Placeholder 4">
            <a:extLst>
              <a:ext uri="{FF2B5EF4-FFF2-40B4-BE49-F238E27FC236}">
                <a16:creationId xmlns:a16="http://schemas.microsoft.com/office/drawing/2014/main" id="{25FC9EB6-6AC0-CF45-81BD-13150F36577F}"/>
              </a:ext>
            </a:extLst>
          </p:cNvPr>
          <p:cNvSpPr>
            <a:spLocks noGrp="1"/>
          </p:cNvSpPr>
          <p:nvPr>
            <p:ph type="body" idx="13"/>
          </p:nvPr>
        </p:nvSpPr>
        <p:spPr>
          <a:xfrm>
            <a:off x="3182816" y="4036621"/>
            <a:ext cx="6840416" cy="221599"/>
          </a:xfrm>
        </p:spPr>
        <p:txBody>
          <a:bodyPr/>
          <a:lstStyle/>
          <a:p>
            <a:r>
              <a:rPr lang="en-US" dirty="0"/>
              <a:t>Linus Torvalds.</a:t>
            </a:r>
          </a:p>
        </p:txBody>
      </p:sp>
    </p:spTree>
    <p:extLst>
      <p:ext uri="{BB962C8B-B14F-4D97-AF65-F5344CB8AC3E}">
        <p14:creationId xmlns:p14="http://schemas.microsoft.com/office/powerpoint/2010/main" val="3044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52;p264">
            <a:extLst>
              <a:ext uri="{FF2B5EF4-FFF2-40B4-BE49-F238E27FC236}">
                <a16:creationId xmlns:a16="http://schemas.microsoft.com/office/drawing/2014/main" id="{CFE18F02-9268-9049-A94C-70380A438EE8}"/>
              </a:ext>
            </a:extLst>
          </p:cNvPr>
          <p:cNvSpPr txBox="1"/>
          <p:nvPr/>
        </p:nvSpPr>
        <p:spPr>
          <a:xfrm>
            <a:off x="3810000" y="5044217"/>
            <a:ext cx="4572000" cy="8184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chemeClr val="lt2"/>
              </a:buClr>
              <a:buSzPts val="1100"/>
              <a:buFont typeface="Arial"/>
              <a:buNone/>
            </a:pPr>
            <a:r>
              <a:rPr lang="en-GB" sz="2400" b="1" dirty="0">
                <a:solidFill>
                  <a:schemeClr val="tx2"/>
                </a:solidFill>
                <a:latin typeface="Montserrat"/>
                <a:ea typeface="Montserrat"/>
                <a:cs typeface="Montserrat"/>
                <a:sym typeface="Montserrat"/>
              </a:rPr>
              <a:t>any question?</a:t>
            </a:r>
            <a:endParaRPr sz="2400" b="1" dirty="0">
              <a:solidFill>
                <a:schemeClr val="tx2"/>
              </a:solidFill>
              <a:latin typeface="Montserrat"/>
              <a:ea typeface="Montserrat"/>
              <a:cs typeface="Montserrat"/>
              <a:sym typeface="Montserrat"/>
            </a:endParaRPr>
          </a:p>
        </p:txBody>
      </p:sp>
    </p:spTree>
    <p:extLst>
      <p:ext uri="{BB962C8B-B14F-4D97-AF65-F5344CB8AC3E}">
        <p14:creationId xmlns:p14="http://schemas.microsoft.com/office/powerpoint/2010/main" val="267999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15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06EC9B8-3486-4442-9079-CA41B77DA266}"/>
              </a:ext>
            </a:extLst>
          </p:cNvPr>
          <p:cNvSpPr>
            <a:spLocks noGrp="1"/>
          </p:cNvSpPr>
          <p:nvPr>
            <p:ph type="ctrTitle"/>
          </p:nvPr>
        </p:nvSpPr>
        <p:spPr>
          <a:xfrm>
            <a:off x="1193800" y="2976417"/>
            <a:ext cx="6179127" cy="553998"/>
          </a:xfrm>
        </p:spPr>
        <p:txBody>
          <a:bodyPr/>
          <a:lstStyle/>
          <a:p>
            <a:r>
              <a:rPr lang="fr-FR" b="1" dirty="0" err="1"/>
              <a:t>Meetup</a:t>
            </a:r>
            <a:r>
              <a:rPr lang="fr-FR" b="1" dirty="0"/>
              <a:t> – </a:t>
            </a:r>
            <a:r>
              <a:rPr lang="fr-FR" b="1" dirty="0" err="1"/>
              <a:t>Reactjs</a:t>
            </a:r>
            <a:endParaRPr lang="en-US" b="1" dirty="0"/>
          </a:p>
        </p:txBody>
      </p:sp>
      <p:sp>
        <p:nvSpPr>
          <p:cNvPr id="9" name="Text Placeholder 5">
            <a:extLst>
              <a:ext uri="{FF2B5EF4-FFF2-40B4-BE49-F238E27FC236}">
                <a16:creationId xmlns:a16="http://schemas.microsoft.com/office/drawing/2014/main" id="{7D5F8032-C63B-7A40-B11C-D1C535B22D19}"/>
              </a:ext>
            </a:extLst>
          </p:cNvPr>
          <p:cNvSpPr>
            <a:spLocks noGrp="1"/>
          </p:cNvSpPr>
          <p:nvPr>
            <p:ph type="body" sz="quarter" idx="10"/>
          </p:nvPr>
        </p:nvSpPr>
        <p:spPr>
          <a:xfrm>
            <a:off x="1524000" y="4862659"/>
            <a:ext cx="6178550" cy="221599"/>
          </a:xfrm>
        </p:spPr>
        <p:txBody>
          <a:bodyPr/>
          <a:lstStyle/>
          <a:p>
            <a:r>
              <a:rPr lang="en-US" dirty="0"/>
              <a:t>Coumarane COUPPANE / 16/01/2020 - Paris.</a:t>
            </a:r>
          </a:p>
        </p:txBody>
      </p:sp>
      <p:pic>
        <p:nvPicPr>
          <p:cNvPr id="10" name="Graphic 4">
            <a:extLst>
              <a:ext uri="{FF2B5EF4-FFF2-40B4-BE49-F238E27FC236}">
                <a16:creationId xmlns:a16="http://schemas.microsoft.com/office/drawing/2014/main" id="{75F64E26-820A-4421-9E99-60C9E055F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7168" y="2685945"/>
            <a:ext cx="1305182" cy="1134941"/>
          </a:xfrm>
          <a:prstGeom prst="rect">
            <a:avLst/>
          </a:prstGeom>
        </p:spPr>
      </p:pic>
    </p:spTree>
    <p:extLst>
      <p:ext uri="{BB962C8B-B14F-4D97-AF65-F5344CB8AC3E}">
        <p14:creationId xmlns:p14="http://schemas.microsoft.com/office/powerpoint/2010/main" val="556357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543200" y="969963"/>
            <a:ext cx="5049408" cy="498598"/>
          </a:xfrm>
        </p:spPr>
        <p:txBody>
          <a:bodyPr/>
          <a:lstStyle/>
          <a:p>
            <a:r>
              <a:rPr lang="en-US" dirty="0" err="1"/>
              <a:t>Sujets</a:t>
            </a:r>
            <a:r>
              <a:rPr lang="en-US" dirty="0"/>
              <a:t> </a:t>
            </a:r>
            <a:r>
              <a:rPr lang="en-US" dirty="0" err="1"/>
              <a:t>abordés</a:t>
            </a:r>
            <a:r>
              <a:rPr lang="en-US" dirty="0"/>
              <a:t> :</a:t>
            </a:r>
          </a:p>
        </p:txBody>
      </p:sp>
      <p:sp>
        <p:nvSpPr>
          <p:cNvPr id="9"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3067689"/>
            <a:ext cx="5049408" cy="249299"/>
          </a:xfrm>
        </p:spPr>
        <p:txBody>
          <a:bodyPr/>
          <a:lstStyle/>
          <a:p>
            <a:r>
              <a:rPr lang="en-US" sz="1800" dirty="0" err="1">
                <a:solidFill>
                  <a:schemeClr val="accent6">
                    <a:lumMod val="10000"/>
                  </a:schemeClr>
                </a:solidFill>
              </a:rPr>
              <a:t>Nouvelles</a:t>
            </a:r>
            <a:r>
              <a:rPr lang="en-US" sz="1800" dirty="0">
                <a:solidFill>
                  <a:schemeClr val="accent6">
                    <a:lumMod val="10000"/>
                  </a:schemeClr>
                </a:solidFill>
              </a:rPr>
              <a:t> </a:t>
            </a:r>
            <a:r>
              <a:rPr lang="en-US" sz="1800" dirty="0" err="1">
                <a:solidFill>
                  <a:schemeClr val="accent6">
                    <a:lumMod val="10000"/>
                  </a:schemeClr>
                </a:solidFill>
              </a:rPr>
              <a:t>fonctionnalités</a:t>
            </a:r>
            <a:r>
              <a:rPr lang="en-US" sz="1800" dirty="0">
                <a:solidFill>
                  <a:schemeClr val="accent6">
                    <a:lumMod val="10000"/>
                  </a:schemeClr>
                </a:solidFill>
              </a:rPr>
              <a:t> </a:t>
            </a:r>
            <a:r>
              <a:rPr lang="en-US" sz="1800" dirty="0" err="1">
                <a:solidFill>
                  <a:schemeClr val="accent6">
                    <a:lumMod val="10000"/>
                  </a:schemeClr>
                </a:solidFill>
              </a:rPr>
              <a:t>Javascript</a:t>
            </a:r>
            <a:r>
              <a:rPr lang="en-US" sz="1800" dirty="0">
                <a:solidFill>
                  <a:schemeClr val="accent6">
                    <a:lumMod val="10000"/>
                  </a:schemeClr>
                </a:solidFill>
              </a:rPr>
              <a:t> (ES6)</a:t>
            </a:r>
          </a:p>
        </p:txBody>
      </p:sp>
      <p:sp>
        <p:nvSpPr>
          <p:cNvPr id="4" name="Oval 3"/>
          <p:cNvSpPr/>
          <p:nvPr/>
        </p:nvSpPr>
        <p:spPr>
          <a:xfrm>
            <a:off x="1422700" y="2038500"/>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2440261"/>
            <a:ext cx="5049408" cy="498598"/>
          </a:xfrm>
        </p:spPr>
        <p:txBody>
          <a:bodyPr/>
          <a:lstStyle/>
          <a:p>
            <a:r>
              <a:rPr lang="en-US" sz="1800" dirty="0" err="1">
                <a:solidFill>
                  <a:schemeClr val="accent6">
                    <a:lumMod val="10000"/>
                  </a:schemeClr>
                </a:solidFill>
              </a:rPr>
              <a:t>Comparaison</a:t>
            </a:r>
            <a:r>
              <a:rPr lang="en-US" sz="1800" dirty="0">
                <a:solidFill>
                  <a:schemeClr val="accent6">
                    <a:lumMod val="10000"/>
                  </a:schemeClr>
                </a:solidFill>
              </a:rPr>
              <a:t> &amp; stats des </a:t>
            </a:r>
            <a:r>
              <a:rPr lang="en-US" sz="1800" dirty="0" err="1">
                <a:solidFill>
                  <a:schemeClr val="accent6">
                    <a:lumMod val="10000"/>
                  </a:schemeClr>
                </a:solidFill>
              </a:rPr>
              <a:t>autres</a:t>
            </a:r>
            <a:r>
              <a:rPr lang="en-US" sz="1800" dirty="0">
                <a:solidFill>
                  <a:schemeClr val="accent6">
                    <a:lumMod val="10000"/>
                  </a:schemeClr>
                </a:solidFill>
              </a:rPr>
              <a:t> frameworks</a:t>
            </a:r>
          </a:p>
        </p:txBody>
      </p:sp>
      <p:sp>
        <p:nvSpPr>
          <p:cNvPr id="11" name="Oval 10"/>
          <p:cNvSpPr/>
          <p:nvPr/>
        </p:nvSpPr>
        <p:spPr>
          <a:xfrm>
            <a:off x="1422700" y="2508400"/>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2079897"/>
            <a:ext cx="5049408" cy="249299"/>
          </a:xfrm>
        </p:spPr>
        <p:txBody>
          <a:bodyPr/>
          <a:lstStyle/>
          <a:p>
            <a:r>
              <a:rPr lang="en-US" sz="1800" dirty="0" err="1">
                <a:solidFill>
                  <a:schemeClr val="accent6">
                    <a:lumMod val="10000"/>
                  </a:schemeClr>
                </a:solidFill>
              </a:rPr>
              <a:t>C’est</a:t>
            </a:r>
            <a:r>
              <a:rPr lang="en-US" sz="1800" dirty="0">
                <a:solidFill>
                  <a:schemeClr val="accent6">
                    <a:lumMod val="10000"/>
                  </a:schemeClr>
                </a:solidFill>
              </a:rPr>
              <a:t> quoi </a:t>
            </a:r>
            <a:r>
              <a:rPr lang="en-US" sz="1800" dirty="0" err="1">
                <a:solidFill>
                  <a:schemeClr val="accent6">
                    <a:lumMod val="10000"/>
                  </a:schemeClr>
                </a:solidFill>
              </a:rPr>
              <a:t>Reactjs</a:t>
            </a:r>
            <a:r>
              <a:rPr lang="en-US" sz="1800" dirty="0">
                <a:solidFill>
                  <a:schemeClr val="accent6">
                    <a:lumMod val="10000"/>
                  </a:schemeClr>
                </a:solidFill>
              </a:rPr>
              <a:t>?</a:t>
            </a:r>
          </a:p>
        </p:txBody>
      </p:sp>
      <p:sp>
        <p:nvSpPr>
          <p:cNvPr id="13" name="Oval 12"/>
          <p:cNvSpPr/>
          <p:nvPr/>
        </p:nvSpPr>
        <p:spPr>
          <a:xfrm>
            <a:off x="1422700" y="30378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3537589"/>
            <a:ext cx="5049408" cy="249299"/>
          </a:xfrm>
        </p:spPr>
        <p:txBody>
          <a:bodyPr/>
          <a:lstStyle/>
          <a:p>
            <a:r>
              <a:rPr lang="en-US" sz="1800" dirty="0" err="1">
                <a:solidFill>
                  <a:schemeClr val="accent6">
                    <a:lumMod val="10000"/>
                  </a:schemeClr>
                </a:solidFill>
              </a:rPr>
              <a:t>Outils</a:t>
            </a:r>
            <a:r>
              <a:rPr lang="en-US" sz="1800" dirty="0">
                <a:solidFill>
                  <a:schemeClr val="accent6">
                    <a:lumMod val="10000"/>
                  </a:schemeClr>
                </a:solidFill>
              </a:rPr>
              <a:t> de </a:t>
            </a:r>
            <a:r>
              <a:rPr lang="en-US" sz="1800" dirty="0" err="1">
                <a:solidFill>
                  <a:schemeClr val="accent6">
                    <a:lumMod val="10000"/>
                  </a:schemeClr>
                </a:solidFill>
              </a:rPr>
              <a:t>développement</a:t>
            </a:r>
            <a:endParaRPr lang="en-US" sz="1800" dirty="0">
              <a:solidFill>
                <a:schemeClr val="accent6">
                  <a:lumMod val="10000"/>
                </a:schemeClr>
              </a:solidFill>
            </a:endParaRPr>
          </a:p>
        </p:txBody>
      </p:sp>
      <p:sp>
        <p:nvSpPr>
          <p:cNvPr id="15" name="Oval 14"/>
          <p:cNvSpPr/>
          <p:nvPr/>
        </p:nvSpPr>
        <p:spPr>
          <a:xfrm>
            <a:off x="1422700" y="35204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97200" y="3956689"/>
            <a:ext cx="5049408" cy="249299"/>
          </a:xfrm>
        </p:spPr>
        <p:txBody>
          <a:bodyPr/>
          <a:lstStyle/>
          <a:p>
            <a:r>
              <a:rPr lang="en-US" sz="1800" dirty="0" err="1">
                <a:solidFill>
                  <a:schemeClr val="accent6">
                    <a:lumMod val="10000"/>
                  </a:schemeClr>
                </a:solidFill>
              </a:rPr>
              <a:t>Composants</a:t>
            </a:r>
            <a:endParaRPr lang="en-US" sz="1800" dirty="0">
              <a:solidFill>
                <a:schemeClr val="accent6">
                  <a:lumMod val="10000"/>
                </a:schemeClr>
              </a:solidFill>
            </a:endParaRPr>
          </a:p>
        </p:txBody>
      </p:sp>
      <p:sp>
        <p:nvSpPr>
          <p:cNvPr id="17" name="Oval 16"/>
          <p:cNvSpPr/>
          <p:nvPr/>
        </p:nvSpPr>
        <p:spPr>
          <a:xfrm>
            <a:off x="1410000" y="39522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97200" y="4375789"/>
            <a:ext cx="5049408" cy="498598"/>
          </a:xfrm>
        </p:spPr>
        <p:txBody>
          <a:bodyPr/>
          <a:lstStyle/>
          <a:p>
            <a:r>
              <a:rPr lang="en-US" sz="1800" dirty="0">
                <a:solidFill>
                  <a:schemeClr val="accent6">
                    <a:lumMod val="10000"/>
                  </a:schemeClr>
                </a:solidFill>
              </a:rPr>
              <a:t>JSX, Virtual DOM, Props &amp; State, Cycle de vie</a:t>
            </a:r>
          </a:p>
        </p:txBody>
      </p:sp>
      <p:sp>
        <p:nvSpPr>
          <p:cNvPr id="19" name="Oval 18"/>
          <p:cNvSpPr/>
          <p:nvPr/>
        </p:nvSpPr>
        <p:spPr>
          <a:xfrm>
            <a:off x="1410000" y="43586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71800" y="5023489"/>
            <a:ext cx="5049408" cy="249299"/>
          </a:xfrm>
        </p:spPr>
        <p:txBody>
          <a:bodyPr/>
          <a:lstStyle/>
          <a:p>
            <a:r>
              <a:rPr lang="en-US" sz="1800" dirty="0">
                <a:solidFill>
                  <a:schemeClr val="accent6">
                    <a:lumMod val="10000"/>
                  </a:schemeClr>
                </a:solidFill>
              </a:rPr>
              <a:t>Communication entre </a:t>
            </a:r>
            <a:r>
              <a:rPr lang="en-US" sz="1800" dirty="0" err="1">
                <a:solidFill>
                  <a:schemeClr val="accent6">
                    <a:lumMod val="10000"/>
                  </a:schemeClr>
                </a:solidFill>
              </a:rPr>
              <a:t>composants</a:t>
            </a:r>
            <a:endParaRPr lang="en-US" sz="1800" dirty="0">
              <a:solidFill>
                <a:schemeClr val="accent6">
                  <a:lumMod val="10000"/>
                </a:schemeClr>
              </a:solidFill>
            </a:endParaRPr>
          </a:p>
        </p:txBody>
      </p:sp>
      <p:sp>
        <p:nvSpPr>
          <p:cNvPr id="21" name="Oval 20"/>
          <p:cNvSpPr/>
          <p:nvPr/>
        </p:nvSpPr>
        <p:spPr>
          <a:xfrm>
            <a:off x="1410000" y="50063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71800" y="5429889"/>
            <a:ext cx="5049408" cy="249299"/>
          </a:xfrm>
        </p:spPr>
        <p:txBody>
          <a:bodyPr/>
          <a:lstStyle/>
          <a:p>
            <a:r>
              <a:rPr lang="en-US" sz="1800" dirty="0" err="1">
                <a:solidFill>
                  <a:schemeClr val="accent6">
                    <a:lumMod val="10000"/>
                  </a:schemeClr>
                </a:solidFill>
              </a:rPr>
              <a:t>Démo</a:t>
            </a:r>
            <a:endParaRPr lang="en-US" sz="1800" dirty="0">
              <a:solidFill>
                <a:schemeClr val="accent6">
                  <a:lumMod val="10000"/>
                </a:schemeClr>
              </a:solidFill>
            </a:endParaRPr>
          </a:p>
        </p:txBody>
      </p:sp>
      <p:sp>
        <p:nvSpPr>
          <p:cNvPr id="23" name="Oval 22"/>
          <p:cNvSpPr/>
          <p:nvPr/>
        </p:nvSpPr>
        <p:spPr>
          <a:xfrm>
            <a:off x="1410000" y="54127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66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C’est</a:t>
            </a:r>
            <a:r>
              <a:rPr lang="en-US" dirty="0"/>
              <a:t> quoi </a:t>
            </a:r>
            <a:r>
              <a:rPr lang="en-US" dirty="0" err="1"/>
              <a:t>Reactjs</a:t>
            </a:r>
            <a:r>
              <a:rPr lang="en-US" dirty="0"/>
              <a:t>?</a:t>
            </a:r>
          </a:p>
        </p:txBody>
      </p:sp>
      <p:sp>
        <p:nvSpPr>
          <p:cNvPr id="7" name="TextBox 6">
            <a:extLst>
              <a:ext uri="{FF2B5EF4-FFF2-40B4-BE49-F238E27FC236}">
                <a16:creationId xmlns:a16="http://schemas.microsoft.com/office/drawing/2014/main" id="{0F09CE56-96F6-3545-86D4-E4B72E616D97}"/>
              </a:ext>
            </a:extLst>
          </p:cNvPr>
          <p:cNvSpPr txBox="1"/>
          <p:nvPr/>
        </p:nvSpPr>
        <p:spPr>
          <a:xfrm>
            <a:off x="515938" y="1459230"/>
            <a:ext cx="7442729" cy="4431983"/>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err="1"/>
              <a:t>Reactjs</a:t>
            </a:r>
            <a:r>
              <a:rPr lang="en-US" sz="1600" b="1" dirty="0"/>
              <a:t> </a:t>
            </a:r>
            <a:r>
              <a:rPr lang="en-US" sz="1600" b="1" dirty="0" err="1"/>
              <a:t>est</a:t>
            </a:r>
            <a:r>
              <a:rPr lang="en-US" sz="1600" b="1" dirty="0"/>
              <a:t> </a:t>
            </a:r>
            <a:r>
              <a:rPr lang="en-US" sz="1600" b="1" dirty="0" err="1"/>
              <a:t>une</a:t>
            </a:r>
            <a:r>
              <a:rPr lang="en-US" sz="1600" b="1" dirty="0"/>
              <a:t> </a:t>
            </a:r>
            <a:r>
              <a:rPr lang="en-US" sz="1600" b="1" dirty="0" err="1"/>
              <a:t>librairie</a:t>
            </a:r>
            <a:r>
              <a:rPr lang="en-US" sz="1600" b="1" dirty="0"/>
              <a:t> </a:t>
            </a:r>
            <a:r>
              <a:rPr lang="en-US" sz="1600" b="1" dirty="0" err="1"/>
              <a:t>javascript</a:t>
            </a:r>
            <a:r>
              <a:rPr lang="en-US" sz="1600" b="1" dirty="0"/>
              <a:t> </a:t>
            </a:r>
            <a:r>
              <a:rPr lang="en-US" sz="1600" b="1" dirty="0" err="1"/>
              <a:t>libre</a:t>
            </a:r>
            <a:r>
              <a:rPr lang="en-US" sz="1600" b="1" dirty="0"/>
              <a:t> </a:t>
            </a:r>
            <a:r>
              <a:rPr lang="en-US" sz="1600" b="1" dirty="0" err="1"/>
              <a:t>crée</a:t>
            </a:r>
            <a:r>
              <a:rPr lang="en-US" sz="1600" b="1" dirty="0"/>
              <a:t> par </a:t>
            </a:r>
            <a:r>
              <a:rPr lang="en-US" sz="1600" b="1" dirty="0" err="1"/>
              <a:t>facebook</a:t>
            </a:r>
            <a:r>
              <a:rPr lang="en-US" sz="1600" b="1" dirty="0"/>
              <a:t> </a:t>
            </a:r>
            <a:r>
              <a:rPr lang="en-US" sz="1600" b="1" dirty="0" err="1"/>
              <a:t>en</a:t>
            </a:r>
            <a:r>
              <a:rPr lang="en-US" sz="1600" b="1" dirty="0"/>
              <a:t> 2013 pour la </a:t>
            </a:r>
            <a:r>
              <a:rPr lang="en-US" sz="1600" b="1" dirty="0" err="1"/>
              <a:t>création</a:t>
            </a:r>
            <a:r>
              <a:rPr lang="en-US" sz="1600" b="1" dirty="0"/>
              <a:t> des interfaces </a:t>
            </a:r>
            <a:r>
              <a:rPr lang="en-US" sz="1600" b="1" dirty="0" err="1"/>
              <a:t>utilisateurs</a:t>
            </a:r>
            <a:r>
              <a:rPr lang="en-US" sz="1600" b="1" dirty="0"/>
              <a:t> pour les applications web et mobile.</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Composant</a:t>
            </a:r>
            <a:r>
              <a:rPr lang="en-US" sz="1600" b="1" dirty="0"/>
              <a:t> </a:t>
            </a:r>
            <a:r>
              <a:rPr lang="en-US" sz="1600" b="1" dirty="0" err="1"/>
              <a:t>réutilisable</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React </a:t>
            </a:r>
            <a:r>
              <a:rPr lang="en-US" sz="1600" b="1" dirty="0" err="1"/>
              <a:t>fournit</a:t>
            </a:r>
            <a:r>
              <a:rPr lang="en-US" sz="1600" b="1" dirty="0"/>
              <a:t> </a:t>
            </a:r>
            <a:r>
              <a:rPr lang="en-US" sz="1600" b="1" dirty="0" err="1"/>
              <a:t>juste</a:t>
            </a:r>
            <a:r>
              <a:rPr lang="en-US" sz="1600" b="1" dirty="0"/>
              <a:t> la </a:t>
            </a:r>
            <a:r>
              <a:rPr lang="en-US" sz="1600" b="1" dirty="0" err="1"/>
              <a:t>vue</a:t>
            </a:r>
            <a:r>
              <a:rPr lang="en-US" sz="1600" b="1" dirty="0"/>
              <a:t> </a:t>
            </a:r>
            <a:r>
              <a:rPr lang="en-US" sz="1600" b="1" dirty="0" err="1"/>
              <a:t>dans</a:t>
            </a:r>
            <a:r>
              <a:rPr lang="en-US" sz="1600" b="1" dirty="0"/>
              <a:t> </a:t>
            </a:r>
            <a:r>
              <a:rPr lang="en-US" sz="1600" b="1" dirty="0" err="1"/>
              <a:t>une</a:t>
            </a:r>
            <a:r>
              <a:rPr lang="en-US" sz="1600" b="1" dirty="0"/>
              <a:t> architecture MVC (Model View Controller)</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Unidirectional data flow</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Server Side Rendering</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JSX (</a:t>
            </a:r>
            <a:r>
              <a:rPr lang="en-US" sz="1600" b="1" dirty="0" err="1"/>
              <a:t>Javascript-eXtension</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Virtual DOM (Document Object Model)</a:t>
            </a:r>
          </a:p>
          <a:p>
            <a:pPr>
              <a:buClr>
                <a:schemeClr val="tx2"/>
              </a:buClr>
            </a:pPr>
            <a:endParaRPr lang="fr-FR" sz="1600" b="1" dirty="0"/>
          </a:p>
          <a:p>
            <a:pPr marL="285750" indent="-285750">
              <a:buClr>
                <a:schemeClr val="tx2"/>
              </a:buClr>
              <a:buFont typeface="Wingdings" charset="2"/>
              <a:buChar char="§"/>
            </a:pPr>
            <a:r>
              <a:rPr lang="fr-FR" sz="1600" b="1" dirty="0"/>
              <a:t>R</a:t>
            </a:r>
            <a:r>
              <a:rPr lang="en-US" sz="1600" b="1" dirty="0" err="1"/>
              <a:t>eact</a:t>
            </a:r>
            <a:r>
              <a:rPr lang="en-US" sz="1600" b="1" dirty="0"/>
              <a:t> Native</a:t>
            </a:r>
          </a:p>
        </p:txBody>
      </p:sp>
    </p:spTree>
    <p:extLst>
      <p:ext uri="{BB962C8B-B14F-4D97-AF65-F5344CB8AC3E}">
        <p14:creationId xmlns:p14="http://schemas.microsoft.com/office/powerpoint/2010/main" val="63549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pic>
        <p:nvPicPr>
          <p:cNvPr id="4" name="Picture 4" descr="https://miro.medium.com/max/1200/0*bzA--a3HoZs6Hxxy.jpg">
            <a:extLst>
              <a:ext uri="{FF2B5EF4-FFF2-40B4-BE49-F238E27FC236}">
                <a16:creationId xmlns:a16="http://schemas.microsoft.com/office/drawing/2014/main" id="{882C16D2-E0D4-460F-B659-362D6A14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061789"/>
            <a:ext cx="9927926" cy="5156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A1A388-E7A8-4955-B990-9BBBBB5CA04C}"/>
              </a:ext>
            </a:extLst>
          </p:cNvPr>
          <p:cNvSpPr txBox="1"/>
          <p:nvPr/>
        </p:nvSpPr>
        <p:spPr>
          <a:xfrm>
            <a:off x="1431472" y="6416675"/>
            <a:ext cx="10071988" cy="307777"/>
          </a:xfrm>
          <a:prstGeom prst="rect">
            <a:avLst/>
          </a:prstGeom>
          <a:noFill/>
        </p:spPr>
        <p:txBody>
          <a:bodyPr wrap="none" rtlCol="0">
            <a:spAutoFit/>
          </a:bodyPr>
          <a:lstStyle/>
          <a:p>
            <a:r>
              <a:rPr lang="en-US" sz="1400" i="1" dirty="0"/>
              <a:t>https://medium.com/@rahul77349/react-vs-angular-vs-vue-js-which-one-should-i-learn-in-2019-23ec05a49f78</a:t>
            </a:r>
          </a:p>
        </p:txBody>
      </p:sp>
    </p:spTree>
    <p:extLst>
      <p:ext uri="{BB962C8B-B14F-4D97-AF65-F5344CB8AC3E}">
        <p14:creationId xmlns:p14="http://schemas.microsoft.com/office/powerpoint/2010/main" val="80510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pic>
        <p:nvPicPr>
          <p:cNvPr id="6" name="Picture 5">
            <a:extLst>
              <a:ext uri="{FF2B5EF4-FFF2-40B4-BE49-F238E27FC236}">
                <a16:creationId xmlns:a16="http://schemas.microsoft.com/office/drawing/2014/main" id="{4AE0D359-C5C6-4DFE-AE43-878BF471EE95}"/>
              </a:ext>
            </a:extLst>
          </p:cNvPr>
          <p:cNvPicPr>
            <a:picLocks noChangeAspect="1"/>
          </p:cNvPicPr>
          <p:nvPr/>
        </p:nvPicPr>
        <p:blipFill>
          <a:blip r:embed="rId2"/>
          <a:stretch>
            <a:fillRect/>
          </a:stretch>
        </p:blipFill>
        <p:spPr>
          <a:xfrm>
            <a:off x="1155700" y="1528216"/>
            <a:ext cx="8837789" cy="4645407"/>
          </a:xfrm>
          <a:prstGeom prst="rect">
            <a:avLst/>
          </a:prstGeom>
        </p:spPr>
      </p:pic>
      <p:sp>
        <p:nvSpPr>
          <p:cNvPr id="7" name="TextBox 6">
            <a:extLst>
              <a:ext uri="{FF2B5EF4-FFF2-40B4-BE49-F238E27FC236}">
                <a16:creationId xmlns:a16="http://schemas.microsoft.com/office/drawing/2014/main" id="{CE7BA5E3-D7ED-4469-8D73-76DC7C8F1BD1}"/>
              </a:ext>
            </a:extLst>
          </p:cNvPr>
          <p:cNvSpPr txBox="1"/>
          <p:nvPr/>
        </p:nvSpPr>
        <p:spPr>
          <a:xfrm>
            <a:off x="1298222" y="5869214"/>
            <a:ext cx="6835526" cy="338554"/>
          </a:xfrm>
          <a:prstGeom prst="rect">
            <a:avLst/>
          </a:prstGeom>
          <a:noFill/>
        </p:spPr>
        <p:txBody>
          <a:bodyPr wrap="none" rtlCol="0">
            <a:spAutoFit/>
          </a:bodyPr>
          <a:lstStyle/>
          <a:p>
            <a:r>
              <a:rPr lang="fr-FR" sz="1600" i="1" dirty="0"/>
              <a:t>https://</a:t>
            </a:r>
            <a:r>
              <a:rPr lang="fr-FR" sz="1400" i="1" dirty="0"/>
              <a:t>trends.google.com/trends/explore?cat=733&amp;q=React,Vue,Angular</a:t>
            </a:r>
            <a:endParaRPr lang="en-US" sz="1400" i="1" dirty="0"/>
          </a:p>
        </p:txBody>
      </p:sp>
    </p:spTree>
    <p:extLst>
      <p:ext uri="{BB962C8B-B14F-4D97-AF65-F5344CB8AC3E}">
        <p14:creationId xmlns:p14="http://schemas.microsoft.com/office/powerpoint/2010/main" val="162367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sp>
        <p:nvSpPr>
          <p:cNvPr id="7" name="TextBox 6">
            <a:extLst>
              <a:ext uri="{FF2B5EF4-FFF2-40B4-BE49-F238E27FC236}">
                <a16:creationId xmlns:a16="http://schemas.microsoft.com/office/drawing/2014/main" id="{CE7BA5E3-D7ED-4469-8D73-76DC7C8F1BD1}"/>
              </a:ext>
            </a:extLst>
          </p:cNvPr>
          <p:cNvSpPr txBox="1"/>
          <p:nvPr/>
        </p:nvSpPr>
        <p:spPr>
          <a:xfrm>
            <a:off x="1298222" y="5869214"/>
            <a:ext cx="7675499" cy="338554"/>
          </a:xfrm>
          <a:prstGeom prst="rect">
            <a:avLst/>
          </a:prstGeom>
          <a:noFill/>
        </p:spPr>
        <p:txBody>
          <a:bodyPr wrap="none" rtlCol="0">
            <a:spAutoFit/>
          </a:bodyPr>
          <a:lstStyle/>
          <a:p>
            <a:r>
              <a:rPr lang="fr-FR" sz="1600" i="1" dirty="0"/>
              <a:t>https://</a:t>
            </a:r>
            <a:r>
              <a:rPr lang="fr-FR" sz="1600" i="1" dirty="0" err="1"/>
              <a:t>trends.google.com</a:t>
            </a:r>
            <a:r>
              <a:rPr lang="fr-FR" sz="1600" i="1" dirty="0"/>
              <a:t>/trends/</a:t>
            </a:r>
            <a:r>
              <a:rPr lang="fr-FR" sz="1600" i="1" dirty="0" err="1"/>
              <a:t>explore?cat</a:t>
            </a:r>
            <a:r>
              <a:rPr lang="fr-FR" sz="1600" i="1" dirty="0"/>
              <a:t>=733&amp;q=</a:t>
            </a:r>
            <a:r>
              <a:rPr lang="fr-FR" sz="1600" i="1" dirty="0" err="1"/>
              <a:t>React,Vue,Angular</a:t>
            </a:r>
            <a:endParaRPr lang="fr-FR" sz="1600" i="1" dirty="0"/>
          </a:p>
        </p:txBody>
      </p:sp>
      <p:pic>
        <p:nvPicPr>
          <p:cNvPr id="8" name="Picture 7">
            <a:extLst>
              <a:ext uri="{FF2B5EF4-FFF2-40B4-BE49-F238E27FC236}">
                <a16:creationId xmlns:a16="http://schemas.microsoft.com/office/drawing/2014/main" id="{24C8C53E-D3E6-426D-B1B2-2AF0B5E46E61}"/>
              </a:ext>
            </a:extLst>
          </p:cNvPr>
          <p:cNvPicPr>
            <a:picLocks noChangeAspect="1"/>
          </p:cNvPicPr>
          <p:nvPr/>
        </p:nvPicPr>
        <p:blipFill>
          <a:blip r:embed="rId2"/>
          <a:stretch>
            <a:fillRect/>
          </a:stretch>
        </p:blipFill>
        <p:spPr>
          <a:xfrm>
            <a:off x="709910" y="1562100"/>
            <a:ext cx="10015314" cy="3860799"/>
          </a:xfrm>
          <a:prstGeom prst="rect">
            <a:avLst/>
          </a:prstGeom>
        </p:spPr>
      </p:pic>
    </p:spTree>
    <p:extLst>
      <p:ext uri="{BB962C8B-B14F-4D97-AF65-F5344CB8AC3E}">
        <p14:creationId xmlns:p14="http://schemas.microsoft.com/office/powerpoint/2010/main" val="156198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Qui </a:t>
            </a:r>
            <a:r>
              <a:rPr lang="en-US" dirty="0" err="1"/>
              <a:t>utilise</a:t>
            </a:r>
            <a:r>
              <a:rPr lang="en-US" dirty="0"/>
              <a:t> </a:t>
            </a:r>
            <a:r>
              <a:rPr lang="en-US" dirty="0" err="1"/>
              <a:t>Reactjs</a:t>
            </a:r>
            <a:r>
              <a:rPr lang="en-US" dirty="0"/>
              <a:t>?</a:t>
            </a:r>
          </a:p>
        </p:txBody>
      </p:sp>
      <p:pic>
        <p:nvPicPr>
          <p:cNvPr id="6" name="Picture 2" descr="Airbnb">
            <a:extLst>
              <a:ext uri="{FF2B5EF4-FFF2-40B4-BE49-F238E27FC236}">
                <a16:creationId xmlns:a16="http://schemas.microsoft.com/office/drawing/2014/main" id="{1D863478-7375-4FFC-91F2-C94B0C83D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674" y="404786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a:extLst>
              <a:ext uri="{FF2B5EF4-FFF2-40B4-BE49-F238E27FC236}">
                <a16:creationId xmlns:a16="http://schemas.microsoft.com/office/drawing/2014/main" id="{3FCFB8C9-1CAF-4668-AA44-D22E8BB6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238" y="14160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acebook">
            <a:extLst>
              <a:ext uri="{FF2B5EF4-FFF2-40B4-BE49-F238E27FC236}">
                <a16:creationId xmlns:a16="http://schemas.microsoft.com/office/drawing/2014/main" id="{E0C2B96A-2551-43F8-8642-70CB4C98B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238" y="334278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Pinterest">
            <a:extLst>
              <a:ext uri="{FF2B5EF4-FFF2-40B4-BE49-F238E27FC236}">
                <a16:creationId xmlns:a16="http://schemas.microsoft.com/office/drawing/2014/main" id="{853BC1E7-24F4-40E3-979C-CA764E724D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016" y="461549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witter">
            <a:extLst>
              <a:ext uri="{FF2B5EF4-FFF2-40B4-BE49-F238E27FC236}">
                <a16:creationId xmlns:a16="http://schemas.microsoft.com/office/drawing/2014/main" id="{8FE1E90C-FE5C-4686-8D6E-5057F41A1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1124" y="173900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nstagram">
            <a:extLst>
              <a:ext uri="{FF2B5EF4-FFF2-40B4-BE49-F238E27FC236}">
                <a16:creationId xmlns:a16="http://schemas.microsoft.com/office/drawing/2014/main" id="{C54C3D24-4FE8-46E5-BC81-21FB5E0339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3238" y="509174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Netflix">
            <a:extLst>
              <a:ext uri="{FF2B5EF4-FFF2-40B4-BE49-F238E27FC236}">
                <a16:creationId xmlns:a16="http://schemas.microsoft.com/office/drawing/2014/main" id="{5EB3E3B4-836B-4ACB-A02A-76815841D6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8758" y="2226135"/>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0968"/>
      </p:ext>
    </p:extLst>
  </p:cSld>
  <p:clrMapOvr>
    <a:masterClrMapping/>
  </p:clrMapOvr>
</p:sld>
</file>

<file path=ppt/theme/theme1.xml><?xml version="1.0" encoding="utf-8"?>
<a:theme xmlns:a="http://schemas.openxmlformats.org/drawingml/2006/main" name="Office Theme">
  <a:themeElements>
    <a:clrScheme name="Devoteam Template 2019 - colors">
      <a:dk1>
        <a:srgbClr val="53565A"/>
      </a:dk1>
      <a:lt1>
        <a:srgbClr val="FFFFFF"/>
      </a:lt1>
      <a:dk2>
        <a:srgbClr val="F8485E"/>
      </a:dk2>
      <a:lt2>
        <a:srgbClr val="FCC354"/>
      </a:lt2>
      <a:accent1>
        <a:srgbClr val="4A8CCA"/>
      </a:accent1>
      <a:accent2>
        <a:srgbClr val="5AB891"/>
      </a:accent2>
      <a:accent3>
        <a:srgbClr val="EC68A3"/>
      </a:accent3>
      <a:accent4>
        <a:srgbClr val="63238C"/>
      </a:accent4>
      <a:accent5>
        <a:srgbClr val="D7EBE7"/>
      </a:accent5>
      <a:accent6>
        <a:srgbClr val="F2F5D8"/>
      </a:accent6>
      <a:hlink>
        <a:srgbClr val="FCC354"/>
      </a:hlink>
      <a:folHlink>
        <a:srgbClr val="EFEEEE"/>
      </a:folHlink>
    </a:clrScheme>
    <a:fontScheme name="Montserrat font">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77903E6165DB429CF1391639AEAD84" ma:contentTypeVersion="11" ma:contentTypeDescription="Create a new document." ma:contentTypeScope="" ma:versionID="68f4bb7ffaf2d8d68500929123906bd5">
  <xsd:schema xmlns:xsd="http://www.w3.org/2001/XMLSchema" xmlns:xs="http://www.w3.org/2001/XMLSchema" xmlns:p="http://schemas.microsoft.com/office/2006/metadata/properties" xmlns:ns3="8b538a4b-d02b-4bd1-b130-e1114e569f2f" xmlns:ns4="9ae33d1e-cdbe-4e22-9dc9-70f9369b53ac" targetNamespace="http://schemas.microsoft.com/office/2006/metadata/properties" ma:root="true" ma:fieldsID="4214ab6c110a9d1ca9dcb2b371aede64" ns3:_="" ns4:_="">
    <xsd:import namespace="8b538a4b-d02b-4bd1-b130-e1114e569f2f"/>
    <xsd:import namespace="9ae33d1e-cdbe-4e22-9dc9-70f9369b53a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538a4b-d02b-4bd1-b130-e1114e569f2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e33d1e-cdbe-4e22-9dc9-70f9369b53a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FEB34C-A62B-4AEE-A6AB-383542C5D6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538a4b-d02b-4bd1-b130-e1114e569f2f"/>
    <ds:schemaRef ds:uri="9ae33d1e-cdbe-4e22-9dc9-70f9369b53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09009-13B7-45E7-AB05-0E7EEE48E27F}">
  <ds:schemaRefs>
    <ds:schemaRef ds:uri="http://schemas.microsoft.com/sharepoint/v3/contenttype/forms"/>
  </ds:schemaRefs>
</ds:datastoreItem>
</file>

<file path=customXml/itemProps3.xml><?xml version="1.0" encoding="utf-8"?>
<ds:datastoreItem xmlns:ds="http://schemas.openxmlformats.org/officeDocument/2006/customXml" ds:itemID="{4A4BB4AB-3554-4E89-8A72-8118E1D79D1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538a4b-d02b-4bd1-b130-e1114e569f2f"/>
    <ds:schemaRef ds:uri="http://purl.org/dc/elements/1.1/"/>
    <ds:schemaRef ds:uri="http://schemas.microsoft.com/office/2006/metadata/properties"/>
    <ds:schemaRef ds:uri="9ae33d1e-cdbe-4e22-9dc9-70f9369b53a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11269</TotalTime>
  <Words>1519</Words>
  <Application>Microsoft Office PowerPoint</Application>
  <PresentationFormat>Widescreen</PresentationFormat>
  <Paragraphs>428</Paragraphs>
  <Slides>26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Consolas</vt:lpstr>
      <vt:lpstr>Montserrat</vt:lpstr>
      <vt:lpstr>Montserrat Bold</vt:lpstr>
      <vt:lpstr>Times New Roman</vt:lpstr>
      <vt:lpstr>Verdana</vt:lpstr>
      <vt:lpstr>Wingdings</vt:lpstr>
      <vt:lpstr>Office Theme</vt:lpstr>
      <vt:lpstr>PowerPoint Presentation</vt:lpstr>
      <vt:lpstr>welcome.</vt:lpstr>
      <vt:lpstr>Meetup – Reactjs</vt:lpstr>
      <vt:lpstr>PowerPoint Presentation</vt:lpstr>
      <vt:lpstr>C’est quoi Reactjs?</vt:lpstr>
      <vt:lpstr>Comparaison &amp; stats des autres frameworks</vt:lpstr>
      <vt:lpstr>Comparaison &amp; stats des autres frameworks</vt:lpstr>
      <vt:lpstr>Comparaison &amp; stats des autres frameworks</vt:lpstr>
      <vt:lpstr>Qui utilise Reactjs?</vt:lpstr>
      <vt:lpstr>Nouvelles fonctionnalités Javascript (ES6)</vt:lpstr>
      <vt:lpstr>Outils de développement </vt:lpstr>
      <vt:lpstr>Composants</vt:lpstr>
      <vt:lpstr>Composants – Function Component</vt:lpstr>
      <vt:lpstr>Composants – Class Component</vt:lpstr>
      <vt:lpstr>Composants – PureComponent</vt:lpstr>
      <vt:lpstr>Composants – Utilisation</vt:lpstr>
      <vt:lpstr>JSX </vt:lpstr>
      <vt:lpstr>Virtual DOM </vt:lpstr>
      <vt:lpstr>Virtual DOM (suite) </vt:lpstr>
      <vt:lpstr>Props &amp; State</vt:lpstr>
      <vt:lpstr>Cycle de vie</vt:lpstr>
      <vt:lpstr>Communication entre composants </vt:lpstr>
      <vt:lpstr>PowerPoint Presentation</vt:lpstr>
      <vt:lpstr>quote.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Anabelle Gerardy</dc:creator>
  <cp:lastModifiedBy>COUPPANE Coumarane (EXT) RisqRmaMva</cp:lastModifiedBy>
  <cp:revision>560</cp:revision>
  <dcterms:created xsi:type="dcterms:W3CDTF">2019-09-05T16:31:44Z</dcterms:created>
  <dcterms:modified xsi:type="dcterms:W3CDTF">2020-01-15T15:43:39Z</dcterms:modified>
</cp:coreProperties>
</file>